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1.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2.xml" ContentType="application/vnd.openxmlformats-officedocument.presentationml.tags+xml"/>
  <Override PartName="/ppt/notesSlides/notesSlide7.xml" ContentType="application/vnd.openxmlformats-officedocument.presentationml.notesSlide+xml"/>
  <Override PartName="/ppt/tags/tag3.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3" r:id="rId4"/>
    <p:sldMasterId id="2147483718" r:id="rId5"/>
    <p:sldMasterId id="2147483781" r:id="rId6"/>
  </p:sldMasterIdLst>
  <p:notesMasterIdLst>
    <p:notesMasterId r:id="rId28"/>
  </p:notesMasterIdLst>
  <p:handoutMasterIdLst>
    <p:handoutMasterId r:id="rId29"/>
  </p:handoutMasterIdLst>
  <p:sldIdLst>
    <p:sldId id="354" r:id="rId7"/>
    <p:sldId id="368" r:id="rId8"/>
    <p:sldId id="385" r:id="rId9"/>
    <p:sldId id="384" r:id="rId10"/>
    <p:sldId id="373" r:id="rId11"/>
    <p:sldId id="386" r:id="rId12"/>
    <p:sldId id="378" r:id="rId13"/>
    <p:sldId id="382" r:id="rId14"/>
    <p:sldId id="369" r:id="rId15"/>
    <p:sldId id="374" r:id="rId16"/>
    <p:sldId id="375" r:id="rId17"/>
    <p:sldId id="392" r:id="rId18"/>
    <p:sldId id="390" r:id="rId19"/>
    <p:sldId id="389" r:id="rId20"/>
    <p:sldId id="393" r:id="rId21"/>
    <p:sldId id="394" r:id="rId22"/>
    <p:sldId id="383" r:id="rId23"/>
    <p:sldId id="377" r:id="rId24"/>
    <p:sldId id="372" r:id="rId25"/>
    <p:sldId id="360" r:id="rId26"/>
    <p:sldId id="391" r:id="rId27"/>
  </p:sldIdLst>
  <p:sldSz cx="12188825" cy="6858000"/>
  <p:notesSz cx="6858000" cy="9144000"/>
  <p:defaultTex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2234E3DA-A595-475F-BA05-8F772E2711C3}">
          <p14:sldIdLst>
            <p14:sldId id="354"/>
            <p14:sldId id="368"/>
          </p14:sldIdLst>
        </p14:section>
        <p14:section name="Overview" id="{3306DDA1-3746-4853-89EA-601539DD2B19}">
          <p14:sldIdLst>
            <p14:sldId id="385"/>
            <p14:sldId id="384"/>
            <p14:sldId id="373"/>
          </p14:sldIdLst>
        </p14:section>
        <p14:section name="Architecture" id="{7A95FEDE-31B8-47E7-9BBB-62FC133AC305}">
          <p14:sldIdLst>
            <p14:sldId id="386"/>
            <p14:sldId id="378"/>
          </p14:sldIdLst>
        </p14:section>
        <p14:section name="Features" id="{AEDBB2D7-6047-46A4-AC94-64C91A0EDD41}">
          <p14:sldIdLst>
            <p14:sldId id="382"/>
            <p14:sldId id="369"/>
            <p14:sldId id="374"/>
            <p14:sldId id="375"/>
            <p14:sldId id="392"/>
            <p14:sldId id="390"/>
            <p14:sldId id="389"/>
            <p14:sldId id="393"/>
            <p14:sldId id="394"/>
          </p14:sldIdLst>
        </p14:section>
        <p14:section name="Walkthrough" id="{E524AAD6-C848-4312-A7B2-04965FB5341F}">
          <p14:sldIdLst>
            <p14:sldId id="383"/>
            <p14:sldId id="377"/>
            <p14:sldId id="372"/>
            <p14:sldId id="360"/>
          </p14:sldIdLst>
        </p14:section>
        <p14:section name="Appendix" id="{71A1C265-F4AA-45C1-AA1D-87F3E09277B0}">
          <p14:sldIdLst>
            <p14:sldId id="391"/>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CFCFC"/>
    <a:srgbClr val="D28D88"/>
    <a:srgbClr val="FFB9B9"/>
    <a:srgbClr val="0071BC"/>
    <a:srgbClr val="0843B8"/>
    <a:srgbClr val="FBFBFB"/>
    <a:srgbClr val="FFBE00"/>
    <a:srgbClr val="8CC600"/>
    <a:srgbClr val="DCDCDC"/>
    <a:srgbClr val="59595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vertBarState="maximized">
    <p:restoredLeft sz="13066" autoAdjust="0"/>
    <p:restoredTop sz="92987" autoAdjust="0"/>
  </p:normalViewPr>
  <p:slideViewPr>
    <p:cSldViewPr snapToGrid="0">
      <p:cViewPr>
        <p:scale>
          <a:sx n="100" d="100"/>
          <a:sy n="100" d="100"/>
        </p:scale>
        <p:origin x="-660" y="-636"/>
      </p:cViewPr>
      <p:guideLst>
        <p:guide orient="horz" pos="144"/>
        <p:guide orient="horz" pos="1200"/>
        <p:guide orient="horz" pos="2736"/>
        <p:guide orient="horz" pos="4176"/>
        <p:guide orient="horz" pos="1488"/>
        <p:guide orient="horz" pos="912"/>
        <p:guide pos="3839"/>
        <p:guide pos="327"/>
        <p:guide pos="1190"/>
        <p:guide pos="7350"/>
        <p:guide pos="7063"/>
        <p:guide pos="611"/>
        <p:guide pos="1994"/>
        <p:guide pos="3098"/>
        <p:guide pos="3314"/>
      </p:guideLst>
    </p:cSldViewPr>
  </p:slideViewPr>
  <p:notesTextViewPr>
    <p:cViewPr>
      <p:scale>
        <a:sx n="100" d="100"/>
        <a:sy n="100" d="100"/>
      </p:scale>
      <p:origin x="0" y="30"/>
    </p:cViewPr>
  </p:notesTextViewPr>
  <p:sorterViewPr>
    <p:cViewPr>
      <p:scale>
        <a:sx n="100" d="100"/>
        <a:sy n="100" d="100"/>
      </p:scale>
      <p:origin x="0" y="0"/>
    </p:cViewPr>
  </p:sorterViewPr>
  <p:notesViewPr>
    <p:cSldViewPr snapToGrid="0" showGuides="1">
      <p:cViewPr varScale="1">
        <p:scale>
          <a:sx n="80" d="100"/>
          <a:sy n="80" d="100"/>
        </p:scale>
        <p:origin x="-3174" y="-7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 Type="http://schemas.openxmlformats.org/officeDocument/2006/relationships/customXml" Target="../customXml/item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notesMaster" Target="notesMasters/notesMaster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E262CD8-1A30-4C1A-BFF1-95B3EB4E4136}" type="doc">
      <dgm:prSet loTypeId="urn:microsoft.com/office/officeart/2005/8/layout/cycle2" loCatId="cycle" qsTypeId="urn:microsoft.com/office/officeart/2005/8/quickstyle/simple1" qsCatId="simple" csTypeId="urn:microsoft.com/office/officeart/2005/8/colors/accent1_2" csCatId="accent1"/>
      <dgm:spPr/>
      <dgm:t>
        <a:bodyPr/>
        <a:lstStyle/>
        <a:p>
          <a:endParaRPr lang="en-US"/>
        </a:p>
      </dgm:t>
    </dgm:pt>
    <dgm:pt modelId="{370F113F-0362-4DB4-81AA-DB43FE66AB45}" type="pres">
      <dgm:prSet presAssocID="{0E262CD8-1A30-4C1A-BFF1-95B3EB4E4136}" presName="cycle" presStyleCnt="0">
        <dgm:presLayoutVars>
          <dgm:dir/>
          <dgm:resizeHandles val="exact"/>
        </dgm:presLayoutVars>
      </dgm:prSet>
      <dgm:spPr/>
      <dgm:t>
        <a:bodyPr/>
        <a:lstStyle/>
        <a:p>
          <a:endParaRPr lang="en-US"/>
        </a:p>
      </dgm:t>
    </dgm:pt>
  </dgm:ptLst>
  <dgm:cxnLst>
    <dgm:cxn modelId="{383D736A-DE56-43CB-A963-9B7FC9E97AD5}" type="presOf" srcId="{0E262CD8-1A30-4C1A-BFF1-95B3EB4E4136}" destId="{370F113F-0362-4DB4-81AA-DB43FE66AB45}" srcOrd="0" destOrd="0" presId="urn:microsoft.com/office/officeart/2005/8/layout/cycle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latin typeface="Segoe UI"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C3F5198-D814-4F07-A84F-942E63C84983}" type="datetimeFigureOut">
              <a:rPr lang="en-US" smtClean="0">
                <a:latin typeface="Segoe UI" pitchFamily="34" charset="0"/>
              </a:rPr>
              <a:pPr/>
              <a:t>7/30/2012</a:t>
            </a:fld>
            <a:endParaRPr lang="en-US" dirty="0">
              <a:latin typeface="Segoe UI" pitchFamily="34" charset="0"/>
            </a:endParaRPr>
          </a:p>
        </p:txBody>
      </p:sp>
      <p:sp>
        <p:nvSpPr>
          <p:cNvPr id="4" name="Footer Placeholder 3"/>
          <p:cNvSpPr>
            <a:spLocks noGrp="1"/>
          </p:cNvSpPr>
          <p:nvPr>
            <p:ph type="ftr" sz="quarter" idx="2"/>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
        <p:nvSpPr>
          <p:cNvPr id="5" name="Slide Number Placeholder 4"/>
          <p:cNvSpPr>
            <a:spLocks noGrp="1"/>
          </p:cNvSpPr>
          <p:nvPr>
            <p:ph type="sldNum" sz="quarter" idx="3"/>
          </p:nvPr>
        </p:nvSpPr>
        <p:spPr>
          <a:xfrm>
            <a:off x="6248399" y="8685213"/>
            <a:ext cx="608013" cy="457200"/>
          </a:xfrm>
          <a:prstGeom prst="rect">
            <a:avLst/>
          </a:prstGeom>
        </p:spPr>
        <p:txBody>
          <a:bodyPr vert="horz" lIns="91440" tIns="45720" rIns="91440" bIns="45720" rtlCol="0" anchor="b"/>
          <a:lstStyle>
            <a:lvl1pPr algn="r">
              <a:defRPr sz="1200"/>
            </a:lvl1pPr>
          </a:lstStyle>
          <a:p>
            <a:fld id="{8980CB99-47E3-46F4-AAEB-3919FBEFC014}" type="slidenum">
              <a:rPr lang="en-US" smtClean="0">
                <a:latin typeface="Segoe UI" pitchFamily="34" charset="0"/>
              </a:rPr>
              <a:pPr/>
              <a:t>‹#›</a:t>
            </a:fld>
            <a:endParaRPr lang="en-US" dirty="0">
              <a:latin typeface="Segoe UI" pitchFamily="34" charset="0"/>
            </a:endParaRPr>
          </a:p>
        </p:txBody>
      </p:sp>
    </p:spTree>
    <p:extLst>
      <p:ext uri="{BB962C8B-B14F-4D97-AF65-F5344CB8AC3E}">
        <p14:creationId xmlns:p14="http://schemas.microsoft.com/office/powerpoint/2010/main" val="282901638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7C3FBCD4-166E-446F-AF18-7D4A0CF9AEF6}" type="datetimeFigureOut">
              <a:rPr lang="en-US" smtClean="0"/>
              <a:pPr/>
              <a:t>7/30/2012</a:t>
            </a:fld>
            <a:endParaRPr lang="en-US" dirty="0"/>
          </a:p>
        </p:txBody>
      </p:sp>
      <p:sp>
        <p:nvSpPr>
          <p:cNvPr id="4" name="Slide Image Placeholder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6172200" cy="457200"/>
          </a:xfrm>
          <a:prstGeom prst="rect">
            <a:avLst/>
          </a:prstGeom>
        </p:spPr>
        <p:txBody>
          <a:bodyPr vert="horz" lIns="91440" tIns="45720" rIns="91440" bIns="45720" rtlCol="0" anchor="b"/>
          <a:lstStyle>
            <a:lvl1pPr algn="l">
              <a:defRPr sz="500">
                <a:latin typeface="Segoe" pitchFamily="34" charset="0"/>
              </a:defRPr>
            </a:lvl1pPr>
          </a:lstStyle>
          <a:p>
            <a:r>
              <a:rPr lang="en-US" dirty="0"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5"/>
          </p:nvPr>
        </p:nvSpPr>
        <p:spPr>
          <a:xfrm>
            <a:off x="6172199" y="8685213"/>
            <a:ext cx="684213" cy="457200"/>
          </a:xfrm>
          <a:prstGeom prst="rect">
            <a:avLst/>
          </a:prstGeom>
        </p:spPr>
        <p:txBody>
          <a:bodyPr vert="horz" lIns="91440" tIns="45720" rIns="91440" bIns="45720" rtlCol="0" anchor="b"/>
          <a:lstStyle>
            <a:lvl1pPr algn="r">
              <a:defRPr sz="1200">
                <a:latin typeface="Segoe UI" pitchFamily="34" charset="0"/>
              </a:defRPr>
            </a:lvl1pPr>
          </a:lstStyle>
          <a:p>
            <a:fld id="{8B263312-38AA-4E1E-B2B5-0F8F122B24FE}" type="slidenum">
              <a:rPr lang="en-US" smtClean="0"/>
              <a:pPr/>
              <a:t>‹#›</a:t>
            </a:fld>
            <a:endParaRPr lang="en-US" dirty="0"/>
          </a:p>
        </p:txBody>
      </p:sp>
    </p:spTree>
    <p:extLst>
      <p:ext uri="{BB962C8B-B14F-4D97-AF65-F5344CB8AC3E}">
        <p14:creationId xmlns:p14="http://schemas.microsoft.com/office/powerpoint/2010/main" val="3124071592"/>
      </p:ext>
    </p:extLst>
  </p:cSld>
  <p:clrMap bg1="lt1" tx1="dk1" bg2="lt2" tx2="dk2" accent1="accent1" accent2="accent2" accent3="accent3" accent4="accent4" accent5="accent5" accent6="accent6" hlink="hlink" folHlink="folHlink"/>
  <p:notesStyle>
    <a:lvl1pPr marL="0" algn="l" defTabSz="914363" rtl="0" eaLnBrk="1" latinLnBrk="0" hangingPunct="1">
      <a:lnSpc>
        <a:spcPct val="90000"/>
      </a:lnSpc>
      <a:spcAft>
        <a:spcPts val="333"/>
      </a:spcAft>
      <a:defRPr sz="900" kern="1200">
        <a:solidFill>
          <a:schemeClr val="tx1"/>
        </a:solidFill>
        <a:latin typeface="Segoe UI" pitchFamily="34" charset="0"/>
        <a:ea typeface="+mn-ea"/>
        <a:cs typeface="+mn-cs"/>
      </a:defRPr>
    </a:lvl1pPr>
    <a:lvl2pPr marL="212981" indent="-105829"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2pPr>
    <a:lvl3pPr marL="328070"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3pPr>
    <a:lvl4pPr marL="482846" indent="-146838"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4pPr>
    <a:lvl5pPr marL="615132"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a:t>
            </a:fld>
            <a:endParaRPr lang="en-US" dirty="0"/>
          </a:p>
        </p:txBody>
      </p:sp>
    </p:spTree>
    <p:extLst>
      <p:ext uri="{BB962C8B-B14F-4D97-AF65-F5344CB8AC3E}">
        <p14:creationId xmlns:p14="http://schemas.microsoft.com/office/powerpoint/2010/main" val="11711601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14</a:t>
            </a:fld>
            <a:endParaRPr lang="en-US" dirty="0"/>
          </a:p>
        </p:txBody>
      </p:sp>
    </p:spTree>
    <p:extLst>
      <p:ext uri="{BB962C8B-B14F-4D97-AF65-F5344CB8AC3E}">
        <p14:creationId xmlns:p14="http://schemas.microsoft.com/office/powerpoint/2010/main" val="9153760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15</a:t>
            </a:fld>
            <a:endParaRPr lang="en-US" dirty="0"/>
          </a:p>
        </p:txBody>
      </p:sp>
    </p:spTree>
    <p:extLst>
      <p:ext uri="{BB962C8B-B14F-4D97-AF65-F5344CB8AC3E}">
        <p14:creationId xmlns:p14="http://schemas.microsoft.com/office/powerpoint/2010/main" val="9153760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Demo –</a:t>
            </a:r>
            <a:r>
              <a:rPr lang="en-US" baseline="0" dirty="0" smtClean="0"/>
              <a:t>SQL Reporting Management</a:t>
            </a:r>
          </a:p>
          <a:p>
            <a:pPr marL="228600" indent="-228600">
              <a:buAutoNum type="arabicParenR"/>
            </a:pPr>
            <a:r>
              <a:rPr lang="en-US" baseline="0" dirty="0" smtClean="0"/>
              <a:t>Provision Server</a:t>
            </a:r>
          </a:p>
          <a:p>
            <a:pPr marL="228600" indent="-228600">
              <a:buAutoNum type="arabicParenR"/>
            </a:pPr>
            <a:r>
              <a:rPr lang="en-US" baseline="0" dirty="0" smtClean="0"/>
              <a:t>Tools Exploration (SSDT)</a:t>
            </a:r>
          </a:p>
        </p:txBody>
      </p:sp>
      <p:sp>
        <p:nvSpPr>
          <p:cNvPr id="4" name="Slide Number Placeholder 3"/>
          <p:cNvSpPr>
            <a:spLocks noGrp="1"/>
          </p:cNvSpPr>
          <p:nvPr>
            <p:ph type="sldNum" sz="quarter" idx="10"/>
          </p:nvPr>
        </p:nvSpPr>
        <p:spPr/>
        <p:txBody>
          <a:bodyPr/>
          <a:lstStyle/>
          <a:p>
            <a:fld id="{6A737CDB-F497-4071-88DB-C233CAC28117}" type="slidenum">
              <a:rPr lang="en-US" smtClean="0"/>
              <a:t>16</a:t>
            </a:fld>
            <a:endParaRPr lang="en-US" dirty="0"/>
          </a:p>
        </p:txBody>
      </p:sp>
    </p:spTree>
    <p:extLst>
      <p:ext uri="{BB962C8B-B14F-4D97-AF65-F5344CB8AC3E}">
        <p14:creationId xmlns:p14="http://schemas.microsoft.com/office/powerpoint/2010/main" val="394697083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US" sz="900" spc="-50" dirty="0" smtClean="0">
              <a:latin typeface="Segoe UI Light" pitchFamily="34" charset="0"/>
            </a:endParaRPr>
          </a:p>
          <a:p>
            <a:pPr marL="0" indent="0">
              <a:buNone/>
            </a:pPr>
            <a:endParaRPr lang="en-US" sz="900" spc="-50" dirty="0" smtClean="0">
              <a:latin typeface="Segoe UI Light" pitchFamily="34" charset="0"/>
            </a:endParaRPr>
          </a:p>
          <a:p>
            <a:pPr marL="0" indent="0">
              <a:buNone/>
            </a:pPr>
            <a:r>
              <a:rPr lang="en-US" sz="900" spc="-50" dirty="0" smtClean="0">
                <a:latin typeface="Segoe UI Light" pitchFamily="34" charset="0"/>
              </a:rPr>
              <a:t>Properties are identical to those of on-premise, but the </a:t>
            </a:r>
            <a:r>
              <a:rPr lang="en-US" sz="900" spc="-50" dirty="0" err="1" smtClean="0">
                <a:latin typeface="Segoe UI Light" pitchFamily="34" charset="0"/>
              </a:rPr>
              <a:t>TargetServerURL</a:t>
            </a:r>
            <a:r>
              <a:rPr lang="en-US" sz="900" spc="-50" dirty="0" smtClean="0">
                <a:latin typeface="Segoe UI Light" pitchFamily="34" charset="0"/>
              </a:rPr>
              <a:t> must include the name of the server. </a:t>
            </a:r>
            <a:r>
              <a:rPr lang="en-US" sz="800" spc="-50" dirty="0" smtClean="0"/>
              <a:t>https://&lt;</a:t>
            </a:r>
            <a:r>
              <a:rPr lang="en-US" sz="800" i="1" spc="-50" dirty="0" smtClean="0"/>
              <a:t>ServerName</a:t>
            </a:r>
            <a:r>
              <a:rPr lang="en-US" sz="800" spc="-50" dirty="0" smtClean="0"/>
              <a:t>&gt;.reporting.windows.net/reportserver</a:t>
            </a:r>
          </a:p>
          <a:p>
            <a:pPr marL="0" indent="0">
              <a:buNone/>
            </a:pPr>
            <a:r>
              <a:rPr lang="en-US" sz="800" spc="-50" dirty="0" smtClean="0">
                <a:latin typeface="Segoe UI Light" pitchFamily="34" charset="0"/>
              </a:rPr>
              <a:t>For a single report, right mouse click the report and click </a:t>
            </a:r>
            <a:r>
              <a:rPr lang="en-US" sz="800" b="1" spc="-50" dirty="0" smtClean="0">
                <a:latin typeface="Segoe UI Light" pitchFamily="34" charset="0"/>
              </a:rPr>
              <a:t>deploy</a:t>
            </a:r>
            <a:r>
              <a:rPr lang="en-US" sz="800" spc="-50" dirty="0" smtClean="0">
                <a:latin typeface="Segoe UI Light" pitchFamily="34" charset="0"/>
              </a:rPr>
              <a:t>. For all reports, right mouse click the project and click </a:t>
            </a:r>
            <a:r>
              <a:rPr lang="en-US" sz="800" b="1" spc="-50" dirty="0" smtClean="0">
                <a:latin typeface="Segoe UI Light" pitchFamily="34" charset="0"/>
              </a:rPr>
              <a:t>deploy</a:t>
            </a:r>
            <a:r>
              <a:rPr lang="en-US" sz="800" spc="-50" dirty="0" smtClean="0">
                <a:latin typeface="Segoe UI Light" pitchFamily="34" charset="0"/>
              </a:rPr>
              <a:t>.</a:t>
            </a:r>
            <a:endParaRPr lang="en-US" sz="800" dirty="0" smtClean="0"/>
          </a:p>
          <a:p>
            <a:pPr marL="0" indent="0">
              <a:buNone/>
            </a:pPr>
            <a:endParaRPr lang="en-US" sz="800" spc="-50" dirty="0"/>
          </a:p>
        </p:txBody>
      </p:sp>
      <p:sp>
        <p:nvSpPr>
          <p:cNvPr id="4" name="Slide Number Placeholder 3"/>
          <p:cNvSpPr>
            <a:spLocks noGrp="1"/>
          </p:cNvSpPr>
          <p:nvPr>
            <p:ph type="sldNum" sz="quarter" idx="10"/>
          </p:nvPr>
        </p:nvSpPr>
        <p:spPr/>
        <p:txBody>
          <a:bodyPr/>
          <a:lstStyle/>
          <a:p>
            <a:fld id="{886BBA71-14D9-419E-BD15-792793A7FA39}" type="slidenum">
              <a:rPr lang="en-US" smtClean="0">
                <a:solidFill>
                  <a:prstClr val="black"/>
                </a:solidFill>
              </a:rPr>
              <a:pPr/>
              <a:t>18</a:t>
            </a:fld>
            <a:endParaRPr lang="en-US">
              <a:solidFill>
                <a:prstClr val="black"/>
              </a:solidFill>
            </a:endParaRPr>
          </a:p>
        </p:txBody>
      </p:sp>
    </p:spTree>
    <p:extLst>
      <p:ext uri="{BB962C8B-B14F-4D97-AF65-F5344CB8AC3E}">
        <p14:creationId xmlns:p14="http://schemas.microsoft.com/office/powerpoint/2010/main" val="281893844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Demo – Creating and Deploying a report</a:t>
            </a:r>
            <a:r>
              <a:rPr lang="en-US" baseline="0" dirty="0" smtClean="0"/>
              <a:t> to SQL Reporting</a:t>
            </a:r>
          </a:p>
          <a:p>
            <a:pPr marL="228600" indent="-228600">
              <a:buAutoNum type="arabicParenR"/>
            </a:pPr>
            <a:r>
              <a:rPr lang="en-US" baseline="0" dirty="0" smtClean="0"/>
              <a:t>Open SSDT</a:t>
            </a:r>
          </a:p>
          <a:p>
            <a:pPr marL="228600" indent="-228600">
              <a:buAutoNum type="arabicParenR"/>
            </a:pPr>
            <a:r>
              <a:rPr lang="en-US" baseline="0" dirty="0" smtClean="0"/>
              <a:t>Create simple Report</a:t>
            </a:r>
          </a:p>
          <a:p>
            <a:pPr marL="228600" indent="-228600">
              <a:buAutoNum type="arabicParenR"/>
            </a:pPr>
            <a:r>
              <a:rPr lang="en-US" baseline="0" dirty="0" smtClean="0"/>
              <a:t>Deploy report</a:t>
            </a:r>
          </a:p>
          <a:p>
            <a:pPr marL="228600" indent="-228600">
              <a:buAutoNum type="arabicParenR"/>
            </a:pPr>
            <a:r>
              <a:rPr lang="en-US" baseline="0" dirty="0" smtClean="0"/>
              <a:t>Access report via server</a:t>
            </a:r>
            <a:endParaRPr lang="en-US" dirty="0"/>
          </a:p>
        </p:txBody>
      </p:sp>
      <p:sp>
        <p:nvSpPr>
          <p:cNvPr id="4" name="Slide Number Placeholder 3"/>
          <p:cNvSpPr>
            <a:spLocks noGrp="1"/>
          </p:cNvSpPr>
          <p:nvPr>
            <p:ph type="sldNum" sz="quarter" idx="10"/>
          </p:nvPr>
        </p:nvSpPr>
        <p:spPr/>
        <p:txBody>
          <a:bodyPr/>
          <a:lstStyle/>
          <a:p>
            <a:fld id="{6A737CDB-F497-4071-88DB-C233CAC28117}" type="slidenum">
              <a:rPr lang="en-US" smtClean="0"/>
              <a:t>19</a:t>
            </a:fld>
            <a:endParaRPr lang="en-US" dirty="0"/>
          </a:p>
        </p:txBody>
      </p:sp>
    </p:spTree>
    <p:extLst>
      <p:ext uri="{BB962C8B-B14F-4D97-AF65-F5344CB8AC3E}">
        <p14:creationId xmlns:p14="http://schemas.microsoft.com/office/powerpoint/2010/main" val="39469708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It</a:t>
            </a:r>
            <a:r>
              <a:rPr lang="en-US" baseline="0" dirty="0" smtClean="0"/>
              <a:t> all begins with SSRS a product you already know, and we made with work with Azure. Then we made a way for you to interact with the engine (the SQL Reporting service), then we added SQL Azure connectivity, the ability to use SQL Azure for your reports, then we made it available in our world-wide data centers to it’s available to you around the world.</a:t>
            </a: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4</a:t>
            </a:fld>
            <a:endParaRPr lang="en-US" dirty="0"/>
          </a:p>
        </p:txBody>
      </p:sp>
    </p:spTree>
    <p:extLst>
      <p:ext uri="{BB962C8B-B14F-4D97-AF65-F5344CB8AC3E}">
        <p14:creationId xmlns:p14="http://schemas.microsoft.com/office/powerpoint/2010/main" val="3103268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5</a:t>
            </a:fld>
            <a:endParaRPr lang="en-US" dirty="0"/>
          </a:p>
        </p:txBody>
      </p:sp>
    </p:spTree>
    <p:extLst>
      <p:ext uri="{BB962C8B-B14F-4D97-AF65-F5344CB8AC3E}">
        <p14:creationId xmlns:p14="http://schemas.microsoft.com/office/powerpoint/2010/main" val="9153760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lstStyle/>
          <a:p>
            <a:pPr marL="228600" marR="0" indent="-228600" algn="l" defTabSz="914400" rtl="0" eaLnBrk="1" fontAlgn="base" latinLnBrk="0" hangingPunct="1">
              <a:lnSpc>
                <a:spcPct val="100000"/>
              </a:lnSpc>
              <a:spcBef>
                <a:spcPct val="30000"/>
              </a:spcBef>
              <a:spcAft>
                <a:spcPct val="0"/>
              </a:spcAft>
              <a:buClrTx/>
              <a:buSzTx/>
              <a:buFontTx/>
              <a:buAutoNum type="arabicParenR"/>
              <a:tabLst/>
              <a:defRPr/>
            </a:pPr>
            <a:r>
              <a:rPr lang="en-US" baseline="0" dirty="0" smtClean="0"/>
              <a:t>Referencing a web service endpoint pointing to report1.rdl</a:t>
            </a:r>
          </a:p>
          <a:p>
            <a:pPr marL="228600" marR="0" indent="-228600" algn="l" defTabSz="914400" rtl="0" eaLnBrk="1" fontAlgn="base" latinLnBrk="0" hangingPunct="1">
              <a:lnSpc>
                <a:spcPct val="100000"/>
              </a:lnSpc>
              <a:spcBef>
                <a:spcPct val="30000"/>
              </a:spcBef>
              <a:spcAft>
                <a:spcPct val="0"/>
              </a:spcAft>
              <a:buClrTx/>
              <a:buSzTx/>
              <a:buFontTx/>
              <a:buAutoNum type="arabicParenR"/>
              <a:tabLst/>
              <a:defRPr/>
            </a:pPr>
            <a:r>
              <a:rPr lang="en-US" baseline="0" dirty="0" smtClean="0"/>
              <a:t>Request comes through the load balancer will hit a few application tiers – intelligent meta data routing tier much like the way SQL database have been implemented.</a:t>
            </a:r>
          </a:p>
          <a:p>
            <a:pPr marL="685800" marR="0" lvl="1" indent="-228600" algn="l" defTabSz="914400" rtl="0" eaLnBrk="1" fontAlgn="base" latinLnBrk="0" hangingPunct="1">
              <a:lnSpc>
                <a:spcPct val="100000"/>
              </a:lnSpc>
              <a:spcBef>
                <a:spcPct val="30000"/>
              </a:spcBef>
              <a:spcAft>
                <a:spcPct val="0"/>
              </a:spcAft>
              <a:buClrTx/>
              <a:buSzTx/>
              <a:buFontTx/>
              <a:buAutoNum type="arabicParenR"/>
              <a:tabLst/>
              <a:defRPr/>
            </a:pPr>
            <a:r>
              <a:rPr lang="en-US" baseline="0" dirty="0" smtClean="0"/>
              <a:t>Smart routing (request is processed and sent to next best </a:t>
            </a:r>
            <a:r>
              <a:rPr lang="en-US" baseline="0" dirty="0" err="1" smtClean="0"/>
              <a:t>rs</a:t>
            </a:r>
            <a:r>
              <a:rPr lang="en-US" baseline="0" dirty="0" smtClean="0"/>
              <a:t> instance)..increase control and security or the availability of the system. If a particular report takes down a node, quickly stop routing requests to that node.</a:t>
            </a:r>
          </a:p>
          <a:p>
            <a:pPr marL="228600" marR="0" indent="-228600" algn="l" defTabSz="914400" rtl="0" eaLnBrk="1" fontAlgn="base" latinLnBrk="0" hangingPunct="1">
              <a:lnSpc>
                <a:spcPct val="100000"/>
              </a:lnSpc>
              <a:spcBef>
                <a:spcPct val="30000"/>
              </a:spcBef>
              <a:spcAft>
                <a:spcPct val="0"/>
              </a:spcAft>
              <a:buClrTx/>
              <a:buSzTx/>
              <a:buFontTx/>
              <a:buAutoNum type="arabicParenR"/>
              <a:tabLst/>
              <a:defRPr/>
            </a:pPr>
            <a:r>
              <a:rPr lang="en-US" baseline="0" dirty="0" smtClean="0"/>
              <a:t>Multi-tenant – each tenant will get their own catalog and </a:t>
            </a:r>
            <a:r>
              <a:rPr lang="en-US" baseline="0" dirty="0" err="1" smtClean="0"/>
              <a:t>tempdb</a:t>
            </a:r>
            <a:r>
              <a:rPr lang="en-US" baseline="0" dirty="0" smtClean="0"/>
              <a:t> database…since it is built </a:t>
            </a:r>
          </a:p>
          <a:p>
            <a:pPr marL="228600" marR="0" indent="-228600" algn="l" defTabSz="914400" rtl="0" eaLnBrk="1" fontAlgn="base" latinLnBrk="0" hangingPunct="1">
              <a:lnSpc>
                <a:spcPct val="100000"/>
              </a:lnSpc>
              <a:spcBef>
                <a:spcPct val="30000"/>
              </a:spcBef>
              <a:spcAft>
                <a:spcPct val="0"/>
              </a:spcAft>
              <a:buClrTx/>
              <a:buSzTx/>
              <a:buFontTx/>
              <a:buAutoNum type="arabicParenR"/>
              <a:tabLst/>
              <a:defRPr/>
            </a:pPr>
            <a:endParaRPr lang="en-US" baseline="0" dirty="0" smtClean="0"/>
          </a:p>
          <a:p>
            <a:pPr marL="228600" marR="0" indent="-228600" algn="l" defTabSz="914400" rtl="0" eaLnBrk="1" fontAlgn="base" latinLnBrk="0" hangingPunct="1">
              <a:lnSpc>
                <a:spcPct val="100000"/>
              </a:lnSpc>
              <a:spcBef>
                <a:spcPct val="30000"/>
              </a:spcBef>
              <a:spcAft>
                <a:spcPct val="0"/>
              </a:spcAft>
              <a:buClrTx/>
              <a:buSzTx/>
              <a:buFontTx/>
              <a:buAutoNum type="arabicParenR"/>
              <a:tabLst/>
              <a:defRPr/>
            </a:pPr>
            <a:r>
              <a:rPr lang="en-US" baseline="0" dirty="0" smtClean="0"/>
              <a:t>Built on top of SQL Database…data tier used for SQL Reporting is SQL Database.</a:t>
            </a:r>
          </a:p>
          <a:p>
            <a:pPr marL="228600" marR="0" indent="-228600" algn="l" defTabSz="914400" rtl="0" eaLnBrk="1" fontAlgn="base" latinLnBrk="0" hangingPunct="1">
              <a:lnSpc>
                <a:spcPct val="100000"/>
              </a:lnSpc>
              <a:spcBef>
                <a:spcPct val="30000"/>
              </a:spcBef>
              <a:spcAft>
                <a:spcPct val="0"/>
              </a:spcAft>
              <a:buClrTx/>
              <a:buSzTx/>
              <a:buFontTx/>
              <a:buAutoNum type="arabicParenR"/>
              <a:tabLst/>
              <a:defRPr/>
            </a:pPr>
            <a:r>
              <a:rPr lang="en-US" baseline="0" dirty="0" smtClean="0"/>
              <a:t>Application tier is built on Windows Azure for scalability</a:t>
            </a:r>
          </a:p>
          <a:p>
            <a:pPr marL="228600" marR="0" indent="-228600" algn="l" defTabSz="914400" rtl="0" eaLnBrk="1" fontAlgn="base" latinLnBrk="0" hangingPunct="1">
              <a:lnSpc>
                <a:spcPct val="100000"/>
              </a:lnSpc>
              <a:spcBef>
                <a:spcPct val="30000"/>
              </a:spcBef>
              <a:spcAft>
                <a:spcPct val="0"/>
              </a:spcAft>
              <a:buClrTx/>
              <a:buSzTx/>
              <a:buFontTx/>
              <a:buAutoNum type="arabicParenR"/>
              <a:tabLst/>
              <a:defRPr/>
            </a:pPr>
            <a:r>
              <a:rPr lang="en-US" baseline="0" dirty="0" smtClean="0"/>
              <a:t>Security – authentication mechanism is basic </a:t>
            </a:r>
            <a:r>
              <a:rPr lang="en-US" baseline="0" dirty="0" err="1" smtClean="0"/>
              <a:t>auth</a:t>
            </a:r>
            <a:r>
              <a:rPr lang="en-US" baseline="0" dirty="0" smtClean="0"/>
              <a:t> – because reporting is built on SQL Database…inherit a lot of the security mechanisms...</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9078E7EC-B14A-48EB-96F7-6272BBFC7AAE}" type="slidenum">
              <a:rPr lang="en-US">
                <a:solidFill>
                  <a:prstClr val="black"/>
                </a:solidFill>
              </a:rPr>
              <a:pPr/>
              <a:t>7</a:t>
            </a:fld>
            <a:endParaRPr lang="en-US">
              <a:solidFill>
                <a:prstClr val="black"/>
              </a:solidFill>
            </a:endParaRPr>
          </a:p>
        </p:txBody>
      </p:sp>
    </p:spTree>
    <p:extLst>
      <p:ext uri="{BB962C8B-B14F-4D97-AF65-F5344CB8AC3E}">
        <p14:creationId xmlns:p14="http://schemas.microsoft.com/office/powerpoint/2010/main" val="39703292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0000"/>
              </a:lnSpc>
            </a:pPr>
            <a:r>
              <a:rPr lang="en-US" sz="900" dirty="0" smtClean="0"/>
              <a:t>View reports using Report Viewer control or Web browser</a:t>
            </a:r>
          </a:p>
          <a:p>
            <a:pPr>
              <a:lnSpc>
                <a:spcPct val="100000"/>
              </a:lnSpc>
            </a:pPr>
            <a:r>
              <a:rPr lang="en-US" sz="900" dirty="0" smtClean="0"/>
              <a:t>Easy to design visual and interactive reports</a:t>
            </a:r>
          </a:p>
          <a:p>
            <a:endParaRPr lang="en-US" dirty="0" smtClean="0"/>
          </a:p>
          <a:p>
            <a:r>
              <a:rPr lang="en-US" sz="900" dirty="0" smtClean="0"/>
              <a:t>Administrative overhead removed. No need to procure, license, install or maintain hardware.</a:t>
            </a:r>
          </a:p>
          <a:p>
            <a:endParaRPr lang="en-US" sz="900" dirty="0" smtClean="0"/>
          </a:p>
          <a:p>
            <a:pPr marL="0" marR="0" indent="0" algn="l" defTabSz="914363" rtl="0" eaLnBrk="1" fontAlgn="auto" latinLnBrk="0" hangingPunct="1">
              <a:lnSpc>
                <a:spcPct val="90000"/>
              </a:lnSpc>
              <a:spcBef>
                <a:spcPts val="0"/>
              </a:spcBef>
              <a:spcAft>
                <a:spcPts val="333"/>
              </a:spcAft>
              <a:buClrTx/>
              <a:buSzTx/>
              <a:buFontTx/>
              <a:buNone/>
              <a:tabLst/>
              <a:defRPr/>
            </a:pPr>
            <a:r>
              <a:rPr lang="en-US" sz="900" dirty="0" smtClean="0"/>
              <a:t>Author and publish reports using familiar tools </a:t>
            </a:r>
          </a:p>
          <a:p>
            <a:endParaRPr lang="en-US" dirty="0" smtClean="0"/>
          </a:p>
          <a:p>
            <a:pPr marL="0" marR="0" indent="0" algn="l" defTabSz="914363" rtl="0" eaLnBrk="1" fontAlgn="auto" latinLnBrk="0" hangingPunct="1">
              <a:lnSpc>
                <a:spcPct val="90000"/>
              </a:lnSpc>
              <a:spcBef>
                <a:spcPts val="0"/>
              </a:spcBef>
              <a:spcAft>
                <a:spcPts val="333"/>
              </a:spcAft>
              <a:buClrTx/>
              <a:buSzTx/>
              <a:buFontTx/>
              <a:buNone/>
              <a:tabLst/>
              <a:defRPr/>
            </a:pPr>
            <a:r>
              <a:rPr lang="en-US" sz="900" dirty="0" smtClean="0"/>
              <a:t>No scalability and high availability management overhead</a:t>
            </a:r>
          </a:p>
          <a:p>
            <a:pPr marL="0" marR="0" indent="0" algn="l" defTabSz="914363" rtl="0" eaLnBrk="1" fontAlgn="auto" latinLnBrk="0" hangingPunct="1">
              <a:lnSpc>
                <a:spcPct val="90000"/>
              </a:lnSpc>
              <a:spcBef>
                <a:spcPts val="0"/>
              </a:spcBef>
              <a:spcAft>
                <a:spcPts val="333"/>
              </a:spcAft>
              <a:buClrTx/>
              <a:buSzTx/>
              <a:buFontTx/>
              <a:buNone/>
              <a:tabLst/>
              <a:defRPr/>
            </a:pPr>
            <a:endParaRPr lang="en-US" sz="900" dirty="0" smtClean="0"/>
          </a:p>
          <a:p>
            <a:pPr marL="0" marR="0" indent="0" algn="l" defTabSz="914363" rtl="0" eaLnBrk="1" fontAlgn="auto" latinLnBrk="0" hangingPunct="1">
              <a:lnSpc>
                <a:spcPct val="90000"/>
              </a:lnSpc>
              <a:spcBef>
                <a:spcPts val="0"/>
              </a:spcBef>
              <a:spcAft>
                <a:spcPts val="333"/>
              </a:spcAft>
              <a:buClrTx/>
              <a:buSzTx/>
              <a:buFontTx/>
              <a:buNone/>
              <a:tabLst/>
              <a:defRPr/>
            </a:pPr>
            <a:r>
              <a:rPr lang="en-US" sz="900" dirty="0" smtClean="0"/>
              <a:t>99.9 % SLA</a:t>
            </a:r>
          </a:p>
        </p:txBody>
      </p:sp>
      <p:sp>
        <p:nvSpPr>
          <p:cNvPr id="4" name="Slide Number Placeholder 3"/>
          <p:cNvSpPr>
            <a:spLocks noGrp="1"/>
          </p:cNvSpPr>
          <p:nvPr>
            <p:ph type="sldNum" sz="quarter" idx="10"/>
          </p:nvPr>
        </p:nvSpPr>
        <p:spPr/>
        <p:txBody>
          <a:bodyPr/>
          <a:lstStyle/>
          <a:p>
            <a:fld id="{8B263312-38AA-4E1E-B2B5-0F8F122B24FE}" type="slidenum">
              <a:rPr lang="en-US" smtClean="0"/>
              <a:pPr/>
              <a:t>9</a:t>
            </a:fld>
            <a:endParaRPr lang="en-US" dirty="0"/>
          </a:p>
        </p:txBody>
      </p:sp>
    </p:spTree>
    <p:extLst>
      <p:ext uri="{BB962C8B-B14F-4D97-AF65-F5344CB8AC3E}">
        <p14:creationId xmlns:p14="http://schemas.microsoft.com/office/powerpoint/2010/main" val="9153760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10</a:t>
            </a:fld>
            <a:endParaRPr lang="en-US" dirty="0"/>
          </a:p>
        </p:txBody>
      </p:sp>
    </p:spTree>
    <p:extLst>
      <p:ext uri="{BB962C8B-B14F-4D97-AF65-F5344CB8AC3E}">
        <p14:creationId xmlns:p14="http://schemas.microsoft.com/office/powerpoint/2010/main" val="9153760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897301" fontAlgn="base">
              <a:lnSpc>
                <a:spcPct val="100000"/>
              </a:lnSpc>
              <a:spcBef>
                <a:spcPct val="30000"/>
              </a:spcBef>
              <a:spcAft>
                <a:spcPct val="0"/>
              </a:spcAft>
              <a:defRPr/>
            </a:pPr>
            <a:r>
              <a:rPr lang="en-US" dirty="0" smtClean="0"/>
              <a:t>Prompt - Alternatively, a report author can set data source credentials to </a:t>
            </a:r>
            <a:r>
              <a:rPr lang="en-US" b="1" dirty="0" smtClean="0"/>
              <a:t>Prompt</a:t>
            </a:r>
            <a:r>
              <a:rPr lang="en-US" dirty="0" smtClean="0"/>
              <a:t>. After report readers login to the SQL Reporting portal, they must then type the login user name and password for each data source when they run the report.</a:t>
            </a:r>
          </a:p>
          <a:p>
            <a:pPr defTabSz="897301" fontAlgn="base">
              <a:lnSpc>
                <a:spcPct val="100000"/>
              </a:lnSpc>
              <a:spcBef>
                <a:spcPct val="30000"/>
              </a:spcBef>
              <a:spcAft>
                <a:spcPct val="0"/>
              </a:spcAft>
              <a:defRPr/>
            </a:pPr>
            <a:endParaRPr lang="en-US" dirty="0" smtClean="0"/>
          </a:p>
          <a:p>
            <a:pPr defTabSz="897301" fontAlgn="base">
              <a:lnSpc>
                <a:spcPct val="100000"/>
              </a:lnSpc>
              <a:spcBef>
                <a:spcPct val="30000"/>
              </a:spcBef>
              <a:spcAft>
                <a:spcPct val="0"/>
              </a:spcAft>
              <a:defRPr/>
            </a:pPr>
            <a:r>
              <a:rPr lang="en-US" sz="900" dirty="0" smtClean="0"/>
              <a:t>Passwords stored securely on the report server, separate of the .</a:t>
            </a:r>
            <a:r>
              <a:rPr lang="en-US" sz="900" dirty="0" err="1" smtClean="0"/>
              <a:t>rdl</a:t>
            </a:r>
            <a:endParaRPr lang="en-US" sz="900" dirty="0" smtClean="0"/>
          </a:p>
          <a:p>
            <a:pPr defTabSz="897301" fontAlgn="base">
              <a:lnSpc>
                <a:spcPct val="100000"/>
              </a:lnSpc>
              <a:spcBef>
                <a:spcPct val="30000"/>
              </a:spcBef>
              <a:spcAft>
                <a:spcPct val="0"/>
              </a:spcAft>
              <a:defRPr/>
            </a:pPr>
            <a:endParaRPr lang="en-US" sz="900" dirty="0" smtClean="0"/>
          </a:p>
          <a:p>
            <a:pPr defTabSz="897301" fontAlgn="base">
              <a:lnSpc>
                <a:spcPct val="100000"/>
              </a:lnSpc>
              <a:spcBef>
                <a:spcPct val="30000"/>
              </a:spcBef>
              <a:spcAft>
                <a:spcPct val="0"/>
              </a:spcAft>
              <a:defRPr/>
            </a:pPr>
            <a:r>
              <a:rPr lang="en-US" sz="900" dirty="0" smtClean="0"/>
              <a:t>Help manage credentials in a single location</a:t>
            </a:r>
          </a:p>
          <a:p>
            <a:pPr defTabSz="897301" fontAlgn="base">
              <a:lnSpc>
                <a:spcPct val="100000"/>
              </a:lnSpc>
              <a:spcBef>
                <a:spcPct val="30000"/>
              </a:spcBef>
              <a:spcAft>
                <a:spcPct val="0"/>
              </a:spcAft>
              <a:defRPr/>
            </a:pPr>
            <a:endParaRPr lang="en-US" sz="900" dirty="0" smtClean="0"/>
          </a:p>
          <a:p>
            <a:pPr marL="0" marR="0" indent="0" algn="l" defTabSz="897301" rtl="0" eaLnBrk="1" fontAlgn="base" latinLnBrk="0" hangingPunct="1">
              <a:lnSpc>
                <a:spcPct val="100000"/>
              </a:lnSpc>
              <a:spcBef>
                <a:spcPct val="30000"/>
              </a:spcBef>
              <a:spcAft>
                <a:spcPct val="0"/>
              </a:spcAft>
              <a:buClrTx/>
              <a:buSzTx/>
              <a:buFontTx/>
              <a:buNone/>
              <a:tabLst/>
              <a:defRPr/>
            </a:pPr>
            <a:r>
              <a:rPr lang="en-US" sz="900" dirty="0" smtClean="0"/>
              <a:t>Author and publish reports using familiar tools </a:t>
            </a:r>
          </a:p>
          <a:p>
            <a:pPr defTabSz="897301" fontAlgn="base">
              <a:lnSpc>
                <a:spcPct val="100000"/>
              </a:lnSpc>
              <a:spcBef>
                <a:spcPct val="30000"/>
              </a:spcBef>
              <a:spcAft>
                <a:spcPct val="0"/>
              </a:spcAft>
              <a:defRPr/>
            </a:pPr>
            <a:endParaRPr lang="en-US" dirty="0" smtClean="0"/>
          </a:p>
        </p:txBody>
      </p:sp>
      <p:sp>
        <p:nvSpPr>
          <p:cNvPr id="4" name="Slide Number Placeholder 3"/>
          <p:cNvSpPr>
            <a:spLocks noGrp="1"/>
          </p:cNvSpPr>
          <p:nvPr>
            <p:ph type="sldNum" sz="quarter" idx="10"/>
          </p:nvPr>
        </p:nvSpPr>
        <p:spPr/>
        <p:txBody>
          <a:bodyPr/>
          <a:lstStyle/>
          <a:p>
            <a:fld id="{8B263312-38AA-4E1E-B2B5-0F8F122B24FE}" type="slidenum">
              <a:rPr lang="en-US" smtClean="0"/>
              <a:pPr/>
              <a:t>11</a:t>
            </a:fld>
            <a:endParaRPr lang="en-US" dirty="0"/>
          </a:p>
        </p:txBody>
      </p:sp>
    </p:spTree>
    <p:extLst>
      <p:ext uri="{BB962C8B-B14F-4D97-AF65-F5344CB8AC3E}">
        <p14:creationId xmlns:p14="http://schemas.microsoft.com/office/powerpoint/2010/main" val="9153760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897301" fontAlgn="base">
              <a:lnSpc>
                <a:spcPct val="100000"/>
              </a:lnSpc>
              <a:spcBef>
                <a:spcPct val="30000"/>
              </a:spcBef>
              <a:spcAft>
                <a:spcPct val="0"/>
              </a:spcAft>
              <a:defRPr/>
            </a:pPr>
            <a:endParaRPr lang="en-US" dirty="0" smtClean="0"/>
          </a:p>
        </p:txBody>
      </p:sp>
      <p:sp>
        <p:nvSpPr>
          <p:cNvPr id="4" name="Slide Number Placeholder 3"/>
          <p:cNvSpPr>
            <a:spLocks noGrp="1"/>
          </p:cNvSpPr>
          <p:nvPr>
            <p:ph type="sldNum" sz="quarter" idx="10"/>
          </p:nvPr>
        </p:nvSpPr>
        <p:spPr/>
        <p:txBody>
          <a:bodyPr/>
          <a:lstStyle/>
          <a:p>
            <a:fld id="{8B263312-38AA-4E1E-B2B5-0F8F122B24FE}" type="slidenum">
              <a:rPr lang="en-US" smtClean="0"/>
              <a:pPr/>
              <a:t>12</a:t>
            </a:fld>
            <a:endParaRPr lang="en-US" dirty="0"/>
          </a:p>
        </p:txBody>
      </p:sp>
    </p:spTree>
    <p:extLst>
      <p:ext uri="{BB962C8B-B14F-4D97-AF65-F5344CB8AC3E}">
        <p14:creationId xmlns:p14="http://schemas.microsoft.com/office/powerpoint/2010/main" val="9153760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13</a:t>
            </a:fld>
            <a:endParaRPr lang="en-US" dirty="0"/>
          </a:p>
        </p:txBody>
      </p:sp>
    </p:spTree>
    <p:extLst>
      <p:ext uri="{BB962C8B-B14F-4D97-AF65-F5344CB8AC3E}">
        <p14:creationId xmlns:p14="http://schemas.microsoft.com/office/powerpoint/2010/main" val="91537602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10.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g"/><Relationship Id="rId1" Type="http://schemas.openxmlformats.org/officeDocument/2006/relationships/slideMaster" Target="../slideMasters/slideMaster1.xml"/><Relationship Id="rId6" Type="http://schemas.microsoft.com/office/2007/relationships/hdphoto" Target="../media/hdphoto1.wdp"/><Relationship Id="rId5" Type="http://schemas.openxmlformats.org/officeDocument/2006/relationships/image" Target="../media/image3.png"/><Relationship Id="rId4" Type="http://schemas.microsoft.com/office/2007/relationships/hdphoto" Target="../media/hdphoto3.wdp"/></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3.xml"/><Relationship Id="rId4" Type="http://schemas.microsoft.com/office/2007/relationships/hdphoto" Target="../media/hdphoto1.wdp"/></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3.xml"/><Relationship Id="rId4" Type="http://schemas.microsoft.com/office/2007/relationships/hdphoto" Target="../media/hdphoto2.wdp"/></Relationships>
</file>

<file path=ppt/slideLayouts/_rels/slideLayout2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3.xml"/><Relationship Id="rId4" Type="http://schemas.microsoft.com/office/2007/relationships/hdphoto" Target="../media/hdphoto1.wdp"/></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g"/><Relationship Id="rId1" Type="http://schemas.openxmlformats.org/officeDocument/2006/relationships/slideMaster" Target="../slideMasters/slideMaster3.xml"/><Relationship Id="rId6" Type="http://schemas.microsoft.com/office/2007/relationships/hdphoto" Target="../media/hdphoto1.wdp"/><Relationship Id="rId5" Type="http://schemas.openxmlformats.org/officeDocument/2006/relationships/image" Target="../media/image3.png"/><Relationship Id="rId4" Type="http://schemas.microsoft.com/office/2007/relationships/hdphoto" Target="../media/hdphoto3.wdp"/></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 Id="rId4" Type="http://schemas.microsoft.com/office/2007/relationships/hdphoto" Target="../media/hdphoto2.wdp"/></Relationships>
</file>

<file path=ppt/slideLayouts/_rels/slideLayout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19113" y="2234114"/>
            <a:ext cx="8373521" cy="1359196"/>
          </a:xfrm>
        </p:spPr>
        <p:txBody>
          <a:bodyPr anchor="ctr" anchorCtr="0">
            <a:noAutofit/>
          </a:bodyPr>
          <a:lstStyle>
            <a:lvl1pPr>
              <a:lnSpc>
                <a:spcPct val="90000"/>
              </a:lnSpc>
              <a:defRPr sz="6600" baseline="0">
                <a:solidFill>
                  <a:schemeClr val="bg1">
                    <a:alpha val="99000"/>
                  </a:schemeClr>
                </a:solidFill>
                <a:latin typeface="Segoe UI Light" pitchFamily="34" charset="0"/>
              </a:defRPr>
            </a:lvl1pPr>
          </a:lstStyle>
          <a:p>
            <a:r>
              <a:rPr lang="en-US" dirty="0" smtClean="0"/>
              <a:t>Title Here</a:t>
            </a:r>
            <a:endParaRPr lang="en-US" dirty="0"/>
          </a:p>
        </p:txBody>
      </p:sp>
      <p:sp>
        <p:nvSpPr>
          <p:cNvPr id="7" name="Text Placeholder 6"/>
          <p:cNvSpPr>
            <a:spLocks noGrp="1"/>
          </p:cNvSpPr>
          <p:nvPr>
            <p:ph type="body" sz="quarter" idx="11" hasCustomPrompt="1"/>
          </p:nvPr>
        </p:nvSpPr>
        <p:spPr>
          <a:xfrm>
            <a:off x="519113" y="4637623"/>
            <a:ext cx="5454333" cy="1144929"/>
          </a:xfrm>
        </p:spPr>
        <p:txBody>
          <a:bodyPr/>
          <a:lstStyle>
            <a:lvl1pPr marL="0" indent="0">
              <a:buFont typeface="Arial" pitchFamily="34" charset="0"/>
              <a:buNone/>
              <a:defRPr sz="2400">
                <a:solidFill>
                  <a:schemeClr val="bg1">
                    <a:alpha val="98000"/>
                  </a:schemeClr>
                </a:solidFill>
                <a:latin typeface="Segoe UI Light" pitchFamily="34" charset="0"/>
              </a:defRPr>
            </a:lvl1pPr>
            <a:lvl2pPr marL="460375" indent="0">
              <a:buFont typeface="Arial" pitchFamily="34" charset="0"/>
              <a:buNone/>
              <a:defRPr/>
            </a:lvl2pPr>
            <a:lvl3pPr marL="855663" indent="0">
              <a:buFont typeface="Arial" pitchFamily="34" charset="0"/>
              <a:buNone/>
              <a:defRPr/>
            </a:lvl3pPr>
            <a:lvl4pPr marL="1258888" indent="0">
              <a:buFont typeface="Arial" pitchFamily="34" charset="0"/>
              <a:buNone/>
              <a:defRPr/>
            </a:lvl4pPr>
            <a:lvl5pPr marL="1604963" indent="0">
              <a:buFont typeface="Arial" pitchFamily="34" charset="0"/>
              <a:buNone/>
              <a:defRPr/>
            </a:lvl5pPr>
          </a:lstStyle>
          <a:p>
            <a:pPr lvl="0"/>
            <a:r>
              <a:rPr lang="en-US" dirty="0" smtClean="0"/>
              <a:t>Name</a:t>
            </a:r>
          </a:p>
          <a:p>
            <a:pPr lvl="0"/>
            <a:r>
              <a:rPr lang="en-US" dirty="0" smtClean="0"/>
              <a:t>Title</a:t>
            </a:r>
          </a:p>
          <a:p>
            <a:pPr lvl="0"/>
            <a:r>
              <a:rPr lang="en-US" dirty="0" smtClean="0"/>
              <a:t>Microsoft Corporation</a:t>
            </a:r>
          </a:p>
        </p:txBody>
      </p:sp>
      <p:pic>
        <p:nvPicPr>
          <p:cNvPr id="5" name="Picture 4"/>
          <p:cNvPicPr>
            <a:picLocks noChangeAspect="1"/>
          </p:cNvPicPr>
          <p:nvPr userDrawn="1"/>
        </p:nvPicPr>
        <p:blipFill>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19113" y="228600"/>
            <a:ext cx="2497827" cy="290338"/>
          </a:xfrm>
          <a:prstGeom prst="rect">
            <a:avLst/>
          </a:prstGeom>
        </p:spPr>
      </p:pic>
    </p:spTree>
    <p:extLst>
      <p:ext uri="{BB962C8B-B14F-4D97-AF65-F5344CB8AC3E}">
        <p14:creationId xmlns:p14="http://schemas.microsoft.com/office/powerpoint/2010/main" val="514422698"/>
      </p:ext>
    </p:extLst>
  </p:cSld>
  <p:clrMapOvr>
    <a:masterClrMapping/>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sp>
        <p:nvSpPr>
          <p:cNvPr id="3" name="Content Placeholder 2"/>
          <p:cNvSpPr>
            <a:spLocks noGrp="1"/>
          </p:cNvSpPr>
          <p:nvPr>
            <p:ph sz="half" idx="1"/>
          </p:nvPr>
        </p:nvSpPr>
        <p:spPr>
          <a:xfrm>
            <a:off x="519113" y="1447800"/>
            <a:ext cx="5486400" cy="2443746"/>
          </a:xfrm>
        </p:spPr>
        <p:txBody>
          <a:bodyPr/>
          <a:lstStyle>
            <a:lvl1pPr marL="341313" indent="-341313">
              <a:lnSpc>
                <a:spcPct val="90000"/>
              </a:lnSpc>
              <a:buSzPct val="80000"/>
              <a:buFont typeface="Arial" pitchFamily="34" charset="0"/>
              <a:buChar char="•"/>
              <a:defRPr sz="3200"/>
            </a:lvl1pPr>
            <a:lvl2pPr marL="627063" indent="-285750">
              <a:lnSpc>
                <a:spcPct val="90000"/>
              </a:lnSpc>
              <a:buSzPct val="80000"/>
              <a:buFont typeface="Arial" pitchFamily="34" charset="0"/>
              <a:buChar char="•"/>
              <a:defRPr sz="2800"/>
            </a:lvl2pPr>
            <a:lvl3pPr marL="914400" indent="-287338">
              <a:lnSpc>
                <a:spcPct val="90000"/>
              </a:lnSpc>
              <a:buSzPct val="80000"/>
              <a:buFont typeface="Arial" pitchFamily="34" charset="0"/>
              <a:buChar char="•"/>
              <a:defRPr sz="2400"/>
            </a:lvl3pPr>
            <a:lvl4pPr marL="1712913" indent="-225425">
              <a:lnSpc>
                <a:spcPct val="90000"/>
              </a:lnSpc>
              <a:buSzPct val="80000"/>
              <a:buFont typeface="Arial" pitchFamily="34" charset="0"/>
              <a:buChar char="•"/>
              <a:defRPr sz="2000"/>
            </a:lvl4pPr>
            <a:lvl5pPr marL="1944688" indent="-231775">
              <a:lnSpc>
                <a:spcPct val="90000"/>
              </a:lnSpc>
              <a:buSzPct val="80000"/>
              <a:buFont typeface="Arial" pitchFamily="34" charset="0"/>
              <a:buChar char="•"/>
              <a:defRPr sz="20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725" y="1447800"/>
            <a:ext cx="5486400" cy="2443746"/>
          </a:xfrm>
        </p:spPr>
        <p:txBody>
          <a:bodyPr/>
          <a:lstStyle>
            <a:lvl1pPr marL="457200" indent="-457200">
              <a:lnSpc>
                <a:spcPct val="90000"/>
              </a:lnSpc>
              <a:buSzPct val="80000"/>
              <a:buFont typeface="Arial" pitchFamily="34" charset="0"/>
              <a:buChar char="•"/>
              <a:defRPr lang="en-US" sz="3200" kern="1200" dirty="0" smtClean="0">
                <a:gradFill>
                  <a:gsLst>
                    <a:gs pos="0">
                      <a:srgbClr val="595959"/>
                    </a:gs>
                    <a:gs pos="86000">
                      <a:srgbClr val="595959"/>
                    </a:gs>
                  </a:gsLst>
                  <a:lin ang="5400000" scaled="0"/>
                </a:gradFill>
                <a:latin typeface="+mn-lt"/>
                <a:ea typeface="+mn-ea"/>
                <a:cs typeface="+mn-cs"/>
              </a:defRPr>
            </a:lvl1pPr>
            <a:lvl2pPr marL="798513" indent="-457200">
              <a:lnSpc>
                <a:spcPct val="90000"/>
              </a:lnSpc>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969962" indent="-342900">
              <a:lnSpc>
                <a:spcPct val="90000"/>
              </a:lnSpc>
              <a:buSzPct val="80000"/>
              <a:buFont typeface="Arial" pitchFamily="34" charset="0"/>
              <a:buChar char="•"/>
              <a:defRPr lang="en-US" sz="2400" kern="1200" dirty="0" smtClean="0">
                <a:gradFill>
                  <a:gsLst>
                    <a:gs pos="0">
                      <a:srgbClr val="595959"/>
                    </a:gs>
                    <a:gs pos="86000">
                      <a:srgbClr val="595959"/>
                    </a:gs>
                  </a:gsLst>
                  <a:lin ang="5400000" scaled="0"/>
                </a:gradFill>
                <a:latin typeface="+mn-lt"/>
                <a:ea typeface="+mn-ea"/>
                <a:cs typeface="+mn-cs"/>
              </a:defRPr>
            </a:lvl3pPr>
            <a:lvl4pPr marL="1830388" indent="-342900">
              <a:lnSpc>
                <a:spcPct val="90000"/>
              </a:lnSpc>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2055813" indent="-342900">
              <a:lnSpc>
                <a:spcPct val="90000"/>
              </a:lnSpc>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a:defRPr sz="1800"/>
            </a:lvl6pPr>
            <a:lvl7pPr>
              <a:defRPr sz="1800"/>
            </a:lvl7pPr>
            <a:lvl8pPr>
              <a:defRPr sz="1800"/>
            </a:lvl8pPr>
            <a:lvl9pPr>
              <a:defRPr sz="1800"/>
            </a:lvl9pPr>
          </a:lstStyle>
          <a:p>
            <a:pPr marL="341313" lvl="0" indent="-341313" algn="l" defTabSz="914363" rtl="0" eaLnBrk="1" latinLnBrk="0" hangingPunct="1">
              <a:lnSpc>
                <a:spcPct val="90000"/>
              </a:lnSpc>
              <a:spcBef>
                <a:spcPct val="20000"/>
              </a:spcBef>
              <a:buSzPct val="80000"/>
              <a:buFont typeface="Arial" pitchFamily="34" charset="0"/>
              <a:buChar char="•"/>
            </a:pPr>
            <a:r>
              <a:rPr lang="en-US" smtClean="0"/>
              <a:t>Click to edit Master text styles</a:t>
            </a:r>
          </a:p>
          <a:p>
            <a:pPr marL="341313" lvl="1" indent="-341313" algn="l" defTabSz="914363" rtl="0" eaLnBrk="1" latinLnBrk="0" hangingPunct="1">
              <a:lnSpc>
                <a:spcPct val="90000"/>
              </a:lnSpc>
              <a:spcBef>
                <a:spcPct val="20000"/>
              </a:spcBef>
              <a:buSzPct val="80000"/>
              <a:buFont typeface="Arial" pitchFamily="34" charset="0"/>
              <a:buChar char="•"/>
            </a:pPr>
            <a:r>
              <a:rPr lang="en-US" smtClean="0"/>
              <a:t>Second level</a:t>
            </a:r>
          </a:p>
          <a:p>
            <a:pPr marL="341313" lvl="2" indent="-341313" algn="l" defTabSz="914363" rtl="0" eaLnBrk="1" latinLnBrk="0" hangingPunct="1">
              <a:lnSpc>
                <a:spcPct val="90000"/>
              </a:lnSpc>
              <a:spcBef>
                <a:spcPct val="20000"/>
              </a:spcBef>
              <a:buSzPct val="80000"/>
              <a:buFont typeface="Arial" pitchFamily="34" charset="0"/>
              <a:buChar char="•"/>
            </a:pPr>
            <a:r>
              <a:rPr lang="en-US" smtClean="0"/>
              <a:t>Third level</a:t>
            </a:r>
          </a:p>
          <a:p>
            <a:pPr marL="341313" lvl="3" indent="-341313" algn="l" defTabSz="914363" rtl="0" eaLnBrk="1" latinLnBrk="0" hangingPunct="1">
              <a:lnSpc>
                <a:spcPct val="90000"/>
              </a:lnSpc>
              <a:spcBef>
                <a:spcPct val="20000"/>
              </a:spcBef>
              <a:buSzPct val="80000"/>
              <a:buFont typeface="Arial" pitchFamily="34" charset="0"/>
              <a:buChar char="•"/>
            </a:pPr>
            <a:r>
              <a:rPr lang="en-US" smtClean="0"/>
              <a:t>Fourth level</a:t>
            </a:r>
          </a:p>
          <a:p>
            <a:pPr marL="341313" lvl="4" indent="-341313" algn="l" defTabSz="914363" rtl="0" eaLnBrk="1" latinLnBrk="0" hangingPunct="1">
              <a:lnSpc>
                <a:spcPct val="90000"/>
              </a:lnSpc>
              <a:spcBef>
                <a:spcPct val="20000"/>
              </a:spcBef>
              <a:buSzPct val="80000"/>
              <a:buFont typeface="Arial" pitchFamily="34" charset="0"/>
              <a:buChar char="•"/>
            </a:pPr>
            <a:r>
              <a:rPr lang="en-US" smtClean="0"/>
              <a:t>Fifth level</a:t>
            </a:r>
            <a:endParaRPr lang="en-US" dirty="0"/>
          </a:p>
        </p:txBody>
      </p:sp>
      <p:pic>
        <p:nvPicPr>
          <p:cNvPr id="5" name="Picture 4"/>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5486400" cy="443198"/>
          </a:xfrm>
        </p:spPr>
        <p:txBody>
          <a:bodyPr anchor="b"/>
          <a:lstStyle>
            <a:lvl1pPr marL="0" indent="0">
              <a:lnSpc>
                <a:spcPct val="90000"/>
              </a:lnSpc>
              <a:spcBef>
                <a:spcPts val="0"/>
              </a:spcBef>
              <a:buNone/>
              <a:defRPr sz="3200" b="0">
                <a:latin typeface="Segoe UI Light" pitchFamily="34" charset="0"/>
              </a:defRPr>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7867" y="2266796"/>
            <a:ext cx="5484971" cy="1945148"/>
          </a:xfrm>
        </p:spPr>
        <p:txBody>
          <a:bodyPr/>
          <a:lstStyle>
            <a:lvl1pPr marL="403225" indent="-403225">
              <a:buSzPct val="80000"/>
              <a:buFont typeface="Arial" pitchFamily="34" charset="0"/>
              <a:buChar char="•"/>
              <a:defRPr sz="2800"/>
            </a:lvl1pPr>
            <a:lvl2pPr marL="744538" indent="-322263">
              <a:buSzPct val="80000"/>
              <a:buFont typeface="Arial" pitchFamily="34" charset="0"/>
              <a:buChar char="•"/>
              <a:defRPr sz="2800"/>
            </a:lvl2pPr>
            <a:lvl3pPr marL="1027113" indent="-282575" defTabSz="1030288">
              <a:buSzPct val="80000"/>
              <a:buFont typeface="Arial" pitchFamily="34" charset="0"/>
              <a:buChar char="•"/>
              <a:defRPr sz="2400"/>
            </a:lvl3pPr>
            <a:lvl4pPr marL="1317625" indent="-287338">
              <a:buSzPct val="80000"/>
              <a:buFont typeface="Arial" pitchFamily="34" charset="0"/>
              <a:buChar char="•"/>
              <a:defRPr sz="2000"/>
            </a:lvl4pPr>
            <a:lvl5pPr marL="1541463" indent="-223838">
              <a:buSzPct val="80000"/>
              <a:buFont typeface="Arial" pitchFamily="34" charset="0"/>
              <a:buChar char="•"/>
              <a:defRPr sz="20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1725" y="1447800"/>
            <a:ext cx="5486400" cy="443198"/>
          </a:xfrm>
        </p:spPr>
        <p:txBody>
          <a:bodyPr anchor="b"/>
          <a:lstStyle>
            <a:lvl1pPr marL="0" indent="0">
              <a:lnSpc>
                <a:spcPct val="90000"/>
              </a:lnSpc>
              <a:spcBef>
                <a:spcPts val="0"/>
              </a:spcBef>
              <a:buNone/>
              <a:defRPr sz="3200" b="0">
                <a:latin typeface="Segoe UI Light" pitchFamily="34" charset="0"/>
              </a:defRPr>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1725" y="2266796"/>
            <a:ext cx="5486400" cy="1945148"/>
          </a:xfrm>
        </p:spPr>
        <p:txBody>
          <a:bodyPr/>
          <a:lstStyle>
            <a:lvl1pPr marL="296321" indent="-296321">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1pPr>
            <a:lvl2pPr marL="457200" indent="-457200">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765175" indent="-342900">
              <a:buSzPct val="80000"/>
              <a:buFont typeface="Arial" pitchFamily="34" charset="0"/>
              <a:buChar char="•"/>
              <a:defRPr lang="en-US" sz="2400" kern="1200" dirty="0" smtClean="0">
                <a:gradFill>
                  <a:gsLst>
                    <a:gs pos="0">
                      <a:srgbClr val="595959"/>
                    </a:gs>
                    <a:gs pos="86000">
                      <a:srgbClr val="595959"/>
                    </a:gs>
                  </a:gsLst>
                  <a:lin ang="5400000" scaled="0"/>
                </a:gradFill>
                <a:latin typeface="+mn-lt"/>
                <a:ea typeface="+mn-ea"/>
                <a:cs typeface="+mn-cs"/>
              </a:defRPr>
            </a:lvl3pPr>
            <a:lvl4pPr marL="1373187" indent="-342900">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1087438" indent="-342900">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marL="1373187" indent="-342900">
              <a:defRPr sz="1600"/>
            </a:lvl6pPr>
            <a:lvl7pPr marL="1603375" indent="-285750">
              <a:defRPr sz="1600"/>
            </a:lvl7pPr>
            <a:lvl8pPr>
              <a:defRPr sz="1600"/>
            </a:lvl8pPr>
            <a:lvl9pPr>
              <a:defRPr sz="1600"/>
            </a:lvl9pPr>
          </a:lstStyle>
          <a:p>
            <a:pPr marL="403225" lvl="0" indent="-403225" algn="l" defTabSz="914363" rtl="0" eaLnBrk="1" latinLnBrk="0" hangingPunct="1">
              <a:lnSpc>
                <a:spcPct val="90000"/>
              </a:lnSpc>
              <a:spcBef>
                <a:spcPct val="20000"/>
              </a:spcBef>
              <a:buSzPct val="80000"/>
            </a:pPr>
            <a:r>
              <a:rPr lang="en-US" smtClean="0"/>
              <a:t>Click to edit Master text styles</a:t>
            </a:r>
          </a:p>
          <a:p>
            <a:pPr marL="403225" lvl="1" indent="-403225" algn="l" defTabSz="914363" rtl="0" eaLnBrk="1" latinLnBrk="0" hangingPunct="1">
              <a:lnSpc>
                <a:spcPct val="90000"/>
              </a:lnSpc>
              <a:spcBef>
                <a:spcPct val="20000"/>
              </a:spcBef>
              <a:buSzPct val="80000"/>
            </a:pPr>
            <a:r>
              <a:rPr lang="en-US" smtClean="0"/>
              <a:t>Second level</a:t>
            </a:r>
          </a:p>
          <a:p>
            <a:pPr marL="403225" lvl="2" indent="-403225" algn="l" defTabSz="914363" rtl="0" eaLnBrk="1" latinLnBrk="0" hangingPunct="1">
              <a:lnSpc>
                <a:spcPct val="90000"/>
              </a:lnSpc>
              <a:spcBef>
                <a:spcPct val="20000"/>
              </a:spcBef>
              <a:buSzPct val="80000"/>
            </a:pPr>
            <a:r>
              <a:rPr lang="en-US" smtClean="0"/>
              <a:t>Third level</a:t>
            </a:r>
          </a:p>
          <a:p>
            <a:pPr marL="403225" lvl="3" indent="-403225" algn="l" defTabSz="914363" rtl="0" eaLnBrk="1" latinLnBrk="0" hangingPunct="1">
              <a:lnSpc>
                <a:spcPct val="90000"/>
              </a:lnSpc>
              <a:spcBef>
                <a:spcPct val="20000"/>
              </a:spcBef>
              <a:buSzPct val="80000"/>
            </a:pPr>
            <a:r>
              <a:rPr lang="en-US" smtClean="0"/>
              <a:t>Fourth level</a:t>
            </a:r>
          </a:p>
          <a:p>
            <a:pPr marL="403225" lvl="4" indent="-403225" algn="l" defTabSz="914363" rtl="0" eaLnBrk="1" latinLnBrk="0" hangingPunct="1">
              <a:lnSpc>
                <a:spcPct val="90000"/>
              </a:lnSpc>
              <a:spcBef>
                <a:spcPct val="20000"/>
              </a:spcBef>
              <a:buSzPct val="80000"/>
            </a:pPr>
            <a:r>
              <a:rPr lang="en-US" smtClean="0"/>
              <a:t>Fifth level</a:t>
            </a:r>
            <a:endParaRPr lang="en-US" dirty="0"/>
          </a:p>
        </p:txBody>
      </p:sp>
      <p:pic>
        <p:nvPicPr>
          <p:cNvPr id="7" name="Picture 6"/>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pic>
        <p:nvPicPr>
          <p:cNvPr id="3" name="Picture 2"/>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p:bg>
      <p:bgPr>
        <a:solidFill>
          <a:schemeClr val="bg1"/>
        </a:solidFill>
        <a:effectLst/>
      </p:bgPr>
    </p:bg>
    <p:spTree>
      <p:nvGrpSpPr>
        <p:cNvPr id="1" name=""/>
        <p:cNvGrpSpPr/>
        <p:nvPr/>
      </p:nvGrpSpPr>
      <p:grpSpPr>
        <a:xfrm>
          <a:off x="0" y="0"/>
          <a:ext cx="0" cy="0"/>
          <a:chOff x="0" y="0"/>
          <a:chExt cx="0" cy="0"/>
        </a:xfrm>
      </p:grpSpPr>
      <p:sp>
        <p:nvSpPr>
          <p:cNvPr id="19" name="Rectangle 18"/>
          <p:cNvSpPr/>
          <p:nvPr userDrawn="1"/>
        </p:nvSpPr>
        <p:spPr bwMode="auto">
          <a:xfrm>
            <a:off x="519113" y="1447800"/>
            <a:ext cx="11149012" cy="518160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4" tIns="45703" rIns="91404" bIns="45703" numCol="1" spcCol="0" rtlCol="0" anchor="ctr" anchorCtr="0" compatLnSpc="1">
            <a:prstTxWarp prst="textNoShape">
              <a:avLst/>
            </a:prstTxWarp>
          </a:bodyPr>
          <a:lstStyle/>
          <a:p>
            <a:pPr algn="ctr" defTabSz="913788"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lvl1pPr algn="l" defTabSz="914363" rtl="0" eaLnBrk="1" latinLnBrk="0" hangingPunct="1">
              <a:lnSpc>
                <a:spcPct val="90000"/>
              </a:lnSpc>
              <a:spcBef>
                <a:spcPct val="0"/>
              </a:spcBef>
              <a:buNone/>
              <a:defRPr lang="en-US" sz="5400"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dirty="0" smtClean="0"/>
              <a:t>Click to edit Master title style</a:t>
            </a:r>
            <a:endParaRPr lang="en-US" dirty="0"/>
          </a:p>
        </p:txBody>
      </p:sp>
      <p:sp>
        <p:nvSpPr>
          <p:cNvPr id="5" name="Text Placeholder 4"/>
          <p:cNvSpPr>
            <a:spLocks noGrp="1"/>
          </p:cNvSpPr>
          <p:nvPr>
            <p:ph type="body" sz="quarter" idx="11"/>
          </p:nvPr>
        </p:nvSpPr>
        <p:spPr>
          <a:xfrm>
            <a:off x="3473804" y="3417661"/>
            <a:ext cx="6945312" cy="1241878"/>
          </a:xfrm>
        </p:spPr>
        <p:txBody>
          <a:bodyPr lIns="182880" tIns="182880" anchor="ctr" anchorCtr="0"/>
          <a:lstStyle>
            <a:lvl1pPr marL="574675" indent="-571500">
              <a:spcAft>
                <a:spcPts val="1200"/>
              </a:spcAft>
              <a:buNone/>
              <a:defRPr lang="en-US" sz="4400" kern="1200" spc="-100" baseline="0" dirty="0" smtClean="0">
                <a:gradFill>
                  <a:gsLst>
                    <a:gs pos="0">
                      <a:srgbClr val="595959"/>
                    </a:gs>
                    <a:gs pos="86000">
                      <a:srgbClr val="595959"/>
                    </a:gs>
                  </a:gsLst>
                  <a:lin ang="5400000" scaled="0"/>
                </a:gradFill>
                <a:latin typeface="Segoe UI Light" pitchFamily="34" charset="0"/>
                <a:ea typeface="+mn-ea"/>
                <a:cs typeface="+mn-cs"/>
              </a:defRPr>
            </a:lvl1pPr>
            <a:lvl2pPr>
              <a:defRPr lang="en-US" sz="2400" kern="1200" spc="-50" baseline="0" dirty="0">
                <a:gradFill>
                  <a:gsLst>
                    <a:gs pos="0">
                      <a:srgbClr val="595959"/>
                    </a:gs>
                    <a:gs pos="86000">
                      <a:srgbClr val="595959"/>
                    </a:gs>
                  </a:gsLst>
                  <a:lin ang="5400000" scaled="0"/>
                </a:gradFill>
                <a:latin typeface="+mn-lt"/>
                <a:ea typeface="+mn-ea"/>
                <a:cs typeface="+mn-cs"/>
              </a:defRPr>
            </a:lvl2pPr>
          </a:lstStyle>
          <a:p>
            <a:pPr marL="3175" lvl="0" indent="0" algn="l" defTabSz="914363" rtl="0" eaLnBrk="1" latinLnBrk="0" hangingPunct="1">
              <a:lnSpc>
                <a:spcPct val="90000"/>
              </a:lnSpc>
              <a:spcBef>
                <a:spcPts val="0"/>
              </a:spcBef>
              <a:spcAft>
                <a:spcPts val="900"/>
              </a:spcAft>
              <a:buSzPct val="80000"/>
            </a:pPr>
            <a:r>
              <a:rPr lang="en-US" dirty="0" smtClean="0"/>
              <a:t>Click to edit Master text styles</a:t>
            </a:r>
          </a:p>
          <a:p>
            <a:pPr marL="3175" lvl="1" indent="0" algn="l" defTabSz="914363" rtl="0" eaLnBrk="1" latinLnBrk="0" hangingPunct="1">
              <a:lnSpc>
                <a:spcPct val="90000"/>
              </a:lnSpc>
              <a:spcBef>
                <a:spcPts val="0"/>
              </a:spcBef>
              <a:buSzPct val="80000"/>
              <a:buFont typeface="Arial" pitchFamily="34" charset="0"/>
              <a:buNone/>
            </a:pPr>
            <a:r>
              <a:rPr lang="en-US" dirty="0" smtClean="0"/>
              <a:t>Second level</a:t>
            </a:r>
          </a:p>
        </p:txBody>
      </p:sp>
      <p:sp>
        <p:nvSpPr>
          <p:cNvPr id="18" name="Freeform 105"/>
          <p:cNvSpPr>
            <a:spLocks/>
          </p:cNvSpPr>
          <p:nvPr userDrawn="1"/>
        </p:nvSpPr>
        <p:spPr bwMode="black">
          <a:xfrm>
            <a:off x="1200173" y="2133600"/>
            <a:ext cx="1865060" cy="3810000"/>
          </a:xfrm>
          <a:custGeom>
            <a:avLst/>
            <a:gdLst>
              <a:gd name="T0" fmla="*/ 38 w 42"/>
              <a:gd name="T1" fmla="*/ 23 h 86"/>
              <a:gd name="T2" fmla="*/ 35 w 42"/>
              <a:gd name="T3" fmla="*/ 27 h 86"/>
              <a:gd name="T4" fmla="*/ 35 w 42"/>
              <a:gd name="T5" fmla="*/ 65 h 86"/>
              <a:gd name="T6" fmla="*/ 21 w 42"/>
              <a:gd name="T7" fmla="*/ 79 h 86"/>
              <a:gd name="T8" fmla="*/ 7 w 42"/>
              <a:gd name="T9" fmla="*/ 65 h 86"/>
              <a:gd name="T10" fmla="*/ 7 w 42"/>
              <a:gd name="T11" fmla="*/ 16 h 86"/>
              <a:gd name="T12" fmla="*/ 16 w 42"/>
              <a:gd name="T13" fmla="*/ 7 h 86"/>
              <a:gd name="T14" fmla="*/ 25 w 42"/>
              <a:gd name="T15" fmla="*/ 16 h 86"/>
              <a:gd name="T16" fmla="*/ 25 w 42"/>
              <a:gd name="T17" fmla="*/ 16 h 86"/>
              <a:gd name="T18" fmla="*/ 25 w 42"/>
              <a:gd name="T19" fmla="*/ 54 h 86"/>
              <a:gd name="T20" fmla="*/ 22 w 42"/>
              <a:gd name="T21" fmla="*/ 58 h 86"/>
              <a:gd name="T22" fmla="*/ 18 w 42"/>
              <a:gd name="T23" fmla="*/ 54 h 86"/>
              <a:gd name="T24" fmla="*/ 18 w 42"/>
              <a:gd name="T25" fmla="*/ 25 h 86"/>
              <a:gd name="T26" fmla="*/ 14 w 42"/>
              <a:gd name="T27" fmla="*/ 22 h 86"/>
              <a:gd name="T28" fmla="*/ 11 w 42"/>
              <a:gd name="T29" fmla="*/ 25 h 86"/>
              <a:gd name="T30" fmla="*/ 11 w 42"/>
              <a:gd name="T31" fmla="*/ 54 h 86"/>
              <a:gd name="T32" fmla="*/ 22 w 42"/>
              <a:gd name="T33" fmla="*/ 65 h 86"/>
              <a:gd name="T34" fmla="*/ 32 w 42"/>
              <a:gd name="T35" fmla="*/ 54 h 86"/>
              <a:gd name="T36" fmla="*/ 32 w 42"/>
              <a:gd name="T37" fmla="*/ 16 h 86"/>
              <a:gd name="T38" fmla="*/ 32 w 42"/>
              <a:gd name="T39" fmla="*/ 16 h 86"/>
              <a:gd name="T40" fmla="*/ 16 w 42"/>
              <a:gd name="T41" fmla="*/ 0 h 86"/>
              <a:gd name="T42" fmla="*/ 0 w 42"/>
              <a:gd name="T43" fmla="*/ 16 h 86"/>
              <a:gd name="T44" fmla="*/ 0 w 42"/>
              <a:gd name="T45" fmla="*/ 65 h 86"/>
              <a:gd name="T46" fmla="*/ 21 w 42"/>
              <a:gd name="T47" fmla="*/ 86 h 86"/>
              <a:gd name="T48" fmla="*/ 42 w 42"/>
              <a:gd name="T49" fmla="*/ 65 h 86"/>
              <a:gd name="T50" fmla="*/ 42 w 42"/>
              <a:gd name="T51" fmla="*/ 65 h 86"/>
              <a:gd name="T52" fmla="*/ 42 w 42"/>
              <a:gd name="T53" fmla="*/ 27 h 86"/>
              <a:gd name="T54" fmla="*/ 38 w 42"/>
              <a:gd name="T55" fmla="*/ 2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2" h="86">
                <a:moveTo>
                  <a:pt x="38" y="23"/>
                </a:moveTo>
                <a:cubicBezTo>
                  <a:pt x="36" y="23"/>
                  <a:pt x="35" y="25"/>
                  <a:pt x="35" y="27"/>
                </a:cubicBezTo>
                <a:cubicBezTo>
                  <a:pt x="35" y="65"/>
                  <a:pt x="35" y="65"/>
                  <a:pt x="35" y="65"/>
                </a:cubicBezTo>
                <a:cubicBezTo>
                  <a:pt x="35" y="73"/>
                  <a:pt x="29" y="79"/>
                  <a:pt x="21" y="79"/>
                </a:cubicBezTo>
                <a:cubicBezTo>
                  <a:pt x="13" y="79"/>
                  <a:pt x="7" y="73"/>
                  <a:pt x="7" y="65"/>
                </a:cubicBezTo>
                <a:cubicBezTo>
                  <a:pt x="7" y="16"/>
                  <a:pt x="7" y="16"/>
                  <a:pt x="7" y="16"/>
                </a:cubicBezTo>
                <a:cubicBezTo>
                  <a:pt x="7" y="11"/>
                  <a:pt x="11" y="7"/>
                  <a:pt x="16" y="7"/>
                </a:cubicBezTo>
                <a:cubicBezTo>
                  <a:pt x="21" y="7"/>
                  <a:pt x="25" y="11"/>
                  <a:pt x="25" y="16"/>
                </a:cubicBezTo>
                <a:cubicBezTo>
                  <a:pt x="25" y="16"/>
                  <a:pt x="25" y="16"/>
                  <a:pt x="25" y="16"/>
                </a:cubicBezTo>
                <a:cubicBezTo>
                  <a:pt x="25" y="54"/>
                  <a:pt x="25" y="54"/>
                  <a:pt x="25" y="54"/>
                </a:cubicBezTo>
                <a:cubicBezTo>
                  <a:pt x="25" y="56"/>
                  <a:pt x="23" y="58"/>
                  <a:pt x="22" y="58"/>
                </a:cubicBezTo>
                <a:cubicBezTo>
                  <a:pt x="20" y="58"/>
                  <a:pt x="18" y="56"/>
                  <a:pt x="18" y="54"/>
                </a:cubicBezTo>
                <a:cubicBezTo>
                  <a:pt x="18" y="25"/>
                  <a:pt x="18" y="25"/>
                  <a:pt x="18" y="25"/>
                </a:cubicBezTo>
                <a:cubicBezTo>
                  <a:pt x="18" y="23"/>
                  <a:pt x="16" y="22"/>
                  <a:pt x="14" y="22"/>
                </a:cubicBezTo>
                <a:cubicBezTo>
                  <a:pt x="12" y="22"/>
                  <a:pt x="11" y="23"/>
                  <a:pt x="11" y="25"/>
                </a:cubicBezTo>
                <a:cubicBezTo>
                  <a:pt x="11" y="54"/>
                  <a:pt x="11" y="54"/>
                  <a:pt x="11" y="54"/>
                </a:cubicBezTo>
                <a:cubicBezTo>
                  <a:pt x="11" y="60"/>
                  <a:pt x="16" y="65"/>
                  <a:pt x="22" y="65"/>
                </a:cubicBezTo>
                <a:cubicBezTo>
                  <a:pt x="27" y="65"/>
                  <a:pt x="32" y="60"/>
                  <a:pt x="32" y="54"/>
                </a:cubicBezTo>
                <a:cubicBezTo>
                  <a:pt x="32" y="16"/>
                  <a:pt x="32" y="16"/>
                  <a:pt x="32" y="16"/>
                </a:cubicBezTo>
                <a:cubicBezTo>
                  <a:pt x="32" y="16"/>
                  <a:pt x="32" y="16"/>
                  <a:pt x="32" y="16"/>
                </a:cubicBezTo>
                <a:cubicBezTo>
                  <a:pt x="32" y="7"/>
                  <a:pt x="25" y="0"/>
                  <a:pt x="16" y="0"/>
                </a:cubicBezTo>
                <a:cubicBezTo>
                  <a:pt x="7" y="0"/>
                  <a:pt x="0" y="7"/>
                  <a:pt x="0" y="16"/>
                </a:cubicBezTo>
                <a:cubicBezTo>
                  <a:pt x="0" y="65"/>
                  <a:pt x="0" y="65"/>
                  <a:pt x="0" y="65"/>
                </a:cubicBezTo>
                <a:cubicBezTo>
                  <a:pt x="0" y="77"/>
                  <a:pt x="10" y="86"/>
                  <a:pt x="21" y="86"/>
                </a:cubicBezTo>
                <a:cubicBezTo>
                  <a:pt x="33" y="86"/>
                  <a:pt x="42" y="77"/>
                  <a:pt x="42" y="65"/>
                </a:cubicBezTo>
                <a:cubicBezTo>
                  <a:pt x="42" y="65"/>
                  <a:pt x="42" y="65"/>
                  <a:pt x="42" y="65"/>
                </a:cubicBezTo>
                <a:cubicBezTo>
                  <a:pt x="42" y="27"/>
                  <a:pt x="42" y="27"/>
                  <a:pt x="42" y="27"/>
                </a:cubicBezTo>
                <a:cubicBezTo>
                  <a:pt x="42" y="25"/>
                  <a:pt x="40" y="23"/>
                  <a:pt x="38" y="23"/>
                </a:cubicBezTo>
              </a:path>
            </a:pathLst>
          </a:custGeom>
          <a:solidFill>
            <a:schemeClr val="accent2"/>
          </a:solidFill>
          <a:ln>
            <a:noFill/>
          </a:ln>
          <a:extLst/>
        </p:spPr>
        <p:txBody>
          <a:bodyPr vert="horz" wrap="square" lIns="82305" tIns="41153" rIns="82305" bIns="41153" numCol="1" anchor="t" anchorCtr="0" compatLnSpc="1">
            <a:prstTxWarp prst="textNoShape">
              <a:avLst/>
            </a:prstTxWarp>
          </a:bodyPr>
          <a:lstStyle/>
          <a:p>
            <a:pPr lvl="0" defTabSz="1218987"/>
            <a:endParaRPr lang="en-US" sz="1600">
              <a:solidFill>
                <a:srgbClr val="292929"/>
              </a:solidFill>
            </a:endParaRPr>
          </a:p>
        </p:txBody>
      </p:sp>
    </p:spTree>
    <p:extLst>
      <p:ext uri="{BB962C8B-B14F-4D97-AF65-F5344CB8AC3E}">
        <p14:creationId xmlns:p14="http://schemas.microsoft.com/office/powerpoint/2010/main" val="4103580699"/>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Brandin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userDrawn="1"/>
        </p:nvPicPr>
        <p:blipFill>
          <a:blip r:embed="rId3">
            <a:extLst>
              <a:ext uri="{28A0092B-C50C-407E-A947-70E740481C1C}">
                <a14:useLocalDpi xmlns:a14="http://schemas.microsoft.com/office/drawing/2010/main" val="0"/>
              </a:ext>
            </a:extLst>
          </a:blip>
          <a:stretch>
            <a:fillRect/>
          </a:stretch>
        </p:blipFill>
        <p:spPr bwMode="black">
          <a:xfrm>
            <a:off x="4321174" y="3140274"/>
            <a:ext cx="3546476" cy="577452"/>
          </a:xfrm>
          <a:prstGeom prst="rect">
            <a:avLst/>
          </a:prstGeom>
          <a:noFill/>
          <a:ln>
            <a:noFill/>
          </a:ln>
        </p:spPr>
      </p:pic>
      <p:sp>
        <p:nvSpPr>
          <p:cNvPr id="3" name="Text Box 3"/>
          <p:cNvSpPr txBox="1">
            <a:spLocks noChangeArrowheads="1"/>
          </p:cNvSpPr>
          <p:nvPr userDrawn="1"/>
        </p:nvSpPr>
        <p:spPr bwMode="blackWhite">
          <a:xfrm>
            <a:off x="507868" y="6083573"/>
            <a:ext cx="11173090" cy="415484"/>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700" dirty="0">
                <a:solidFill>
                  <a:schemeClr val="bg1">
                    <a:alpha val="99000"/>
                  </a:schemeClr>
                </a:solidFill>
                <a:latin typeface="Segoe UI" pitchFamily="34" charset="0"/>
                <a:cs typeface="Arial" charset="0"/>
              </a:rPr>
              <a:t>© </a:t>
            </a:r>
            <a:r>
              <a:rPr lang="en-US" sz="700" dirty="0" smtClean="0">
                <a:solidFill>
                  <a:schemeClr val="bg1">
                    <a:alpha val="99000"/>
                  </a:schemeClr>
                </a:solidFill>
                <a:latin typeface="Segoe UI" pitchFamily="34" charset="0"/>
                <a:cs typeface="Arial" charset="0"/>
              </a:rPr>
              <a:t>2011 Microsoft </a:t>
            </a:r>
            <a:r>
              <a:rPr lang="en-US" sz="700" dirty="0">
                <a:solidFill>
                  <a:schemeClr val="bg1">
                    <a:alpha val="99000"/>
                  </a:schemeClr>
                </a:solidFill>
                <a:latin typeface="Segoe UI" pitchFamily="34" charset="0"/>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700" dirty="0">
                <a:solidFill>
                  <a:schemeClr val="bg1">
                    <a:alpha val="99000"/>
                  </a:schemeClr>
                </a:solidFill>
                <a:latin typeface="Segoe U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700" dirty="0" smtClean="0">
                <a:solidFill>
                  <a:schemeClr val="bg1">
                    <a:alpha val="99000"/>
                  </a:schemeClr>
                </a:solidFill>
                <a:latin typeface="Segoe UI" pitchFamily="34" charset="0"/>
                <a:cs typeface="Arial" charset="0"/>
              </a:rPr>
              <a:t>MICROSOFT </a:t>
            </a:r>
            <a:r>
              <a:rPr lang="en-US" sz="700" dirty="0">
                <a:solidFill>
                  <a:schemeClr val="bg1">
                    <a:alpha val="99000"/>
                  </a:schemeClr>
                </a:solidFill>
                <a:latin typeface="Segoe UI" pitchFamily="34" charset="0"/>
                <a:cs typeface="Arial" charset="0"/>
              </a:rPr>
              <a:t>MAKES NO WARRANTIES, EXPRESS, IMPLIED OR STATUTORY, AS TO THE INFORMATION IN THIS PRESENTATION.</a:t>
            </a:r>
          </a:p>
        </p:txBody>
      </p:sp>
    </p:spTree>
    <p:extLst>
      <p:ext uri="{BB962C8B-B14F-4D97-AF65-F5344CB8AC3E}">
        <p14:creationId xmlns:p14="http://schemas.microsoft.com/office/powerpoint/2010/main" val="2640209842"/>
      </p:ext>
    </p:extLst>
  </p:cSld>
  <p:clrMapOvr>
    <a:masterClrMapping/>
  </p:clrMapOvr>
  <p:transition>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WALKIN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4" name="Text Placeholder 5"/>
          <p:cNvSpPr>
            <a:spLocks noGrp="1"/>
          </p:cNvSpPr>
          <p:nvPr userDrawn="1">
            <p:ph type="body" sz="quarter" idx="10" hasCustomPrompt="1"/>
          </p:nvPr>
        </p:nvSpPr>
        <p:spPr>
          <a:xfrm>
            <a:off x="512764" y="3706368"/>
            <a:ext cx="11228440" cy="1218795"/>
          </a:xfrm>
        </p:spPr>
        <p:txBody>
          <a:bodyPr/>
          <a:lstStyle>
            <a:lvl1pPr marL="0" indent="0">
              <a:buNone/>
              <a:defRPr lang="en-US" sz="8800" i="0" kern="1200" spc="-100" baseline="0" dirty="0" smtClean="0">
                <a:solidFill>
                  <a:schemeClr val="bg1">
                    <a:alpha val="99000"/>
                  </a:schemeClr>
                </a:solidFill>
                <a:latin typeface="Segoe UI Light" pitchFamily="34" charset="0"/>
                <a:ea typeface="+mn-ea"/>
                <a:cs typeface="+mn-cs"/>
              </a:defRPr>
            </a:lvl1pPr>
          </a:lstStyle>
          <a:p>
            <a:pPr marL="0" lvl="0" indent="0" algn="l" defTabSz="914363" rtl="0" eaLnBrk="1" latinLnBrk="0" hangingPunct="1">
              <a:lnSpc>
                <a:spcPct val="90000"/>
              </a:lnSpc>
              <a:spcBef>
                <a:spcPct val="20000"/>
              </a:spcBef>
              <a:buSzPct val="90000"/>
              <a:buFont typeface="Arial" pitchFamily="34" charset="0"/>
              <a:buNone/>
            </a:pPr>
            <a:r>
              <a:rPr lang="en-US" dirty="0" smtClean="0"/>
              <a:t>Click to edit title style</a:t>
            </a:r>
          </a:p>
        </p:txBody>
      </p:sp>
      <p:sp>
        <p:nvSpPr>
          <p:cNvPr id="25" name="Text Placeholder 8"/>
          <p:cNvSpPr>
            <a:spLocks noGrp="1"/>
          </p:cNvSpPr>
          <p:nvPr userDrawn="1">
            <p:ph type="body" sz="quarter" idx="11" hasCustomPrompt="1"/>
          </p:nvPr>
        </p:nvSpPr>
        <p:spPr>
          <a:xfrm>
            <a:off x="512763" y="5157058"/>
            <a:ext cx="7513637" cy="443198"/>
          </a:xfrm>
        </p:spPr>
        <p:txBody>
          <a:bodyPr/>
          <a:lstStyle>
            <a:lvl1pPr marL="0" indent="0">
              <a:buNone/>
              <a:defRPr lang="en-US" sz="3200" kern="1200" spc="-100" baseline="0" dirty="0">
                <a:solidFill>
                  <a:schemeClr val="bg1">
                    <a:alpha val="99000"/>
                  </a:schemeClr>
                </a:solidFill>
                <a:latin typeface="Segoe UI Light" pitchFamily="34" charset="0"/>
                <a:ea typeface="+mn-ea"/>
                <a:cs typeface="+mn-cs"/>
              </a:defRPr>
            </a:lvl1pPr>
          </a:lstStyle>
          <a:p>
            <a:pPr marL="0" lvl="0" indent="0" algn="l" defTabSz="914363" rtl="0" eaLnBrk="1" latinLnBrk="0" hangingPunct="1">
              <a:lnSpc>
                <a:spcPct val="90000"/>
              </a:lnSpc>
              <a:spcBef>
                <a:spcPct val="20000"/>
              </a:spcBef>
              <a:buSzPct val="90000"/>
              <a:buFont typeface="Arial" pitchFamily="34" charset="0"/>
              <a:buNone/>
            </a:pPr>
            <a:r>
              <a:rPr lang="en-US" dirty="0" smtClean="0"/>
              <a:t>Speaker Title</a:t>
            </a:r>
            <a:endParaRPr lang="en-US" dirty="0"/>
          </a:p>
        </p:txBody>
      </p:sp>
      <p:pic>
        <p:nvPicPr>
          <p:cNvPr id="26" name="Picture 25" descr="Microsoft logo and tagline"/>
          <p:cNvPicPr>
            <a:picLocks noChangeAspect="1" noChangeArrowheads="1"/>
          </p:cNvPicPr>
          <p:nvPr userDrawn="1"/>
        </p:nvPicPr>
        <p:blipFill rotWithShape="1">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rcRect/>
          <a:stretch/>
        </p:blipFill>
        <p:spPr bwMode="black">
          <a:xfrm>
            <a:off x="10072473" y="6364651"/>
            <a:ext cx="1595652" cy="268366"/>
          </a:xfrm>
          <a:prstGeom prst="rect">
            <a:avLst/>
          </a:prstGeom>
          <a:noFill/>
          <a:ln>
            <a:noFill/>
          </a:ln>
        </p:spPr>
      </p:pic>
      <p:pic>
        <p:nvPicPr>
          <p:cNvPr id="27" name="Picture 26"/>
          <p:cNvPicPr>
            <a:picLocks noChangeAspect="1"/>
          </p:cNvPicPr>
          <p:nvPr userDrawn="1"/>
        </p:nvPicPr>
        <p:blipFill>
          <a:blip r:embed="rId5">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9170298" y="228600"/>
            <a:ext cx="2497827" cy="290338"/>
          </a:xfrm>
          <a:prstGeom prst="rect">
            <a:avLst/>
          </a:prstGeom>
        </p:spPr>
      </p:pic>
    </p:spTree>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2000548"/>
          </a:xfrm>
        </p:spPr>
        <p:txBody>
          <a:bodyPr/>
          <a:lstStyle>
            <a:lvl1pPr marL="460375" indent="-460375">
              <a:buClr>
                <a:srgbClr val="FFFFFF"/>
              </a:buClr>
              <a:buSzPct val="70000"/>
              <a:buFontTx/>
              <a:buBlip>
                <a:blip r:embed="rId2"/>
              </a:buBlip>
              <a:defRPr>
                <a:gradFill>
                  <a:gsLst>
                    <a:gs pos="0">
                      <a:srgbClr val="FFFFFF"/>
                    </a:gs>
                    <a:gs pos="86000">
                      <a:srgbClr val="FFFFFF"/>
                    </a:gs>
                  </a:gsLst>
                  <a:lin ang="5400000" scaled="0"/>
                </a:gradFill>
              </a:defRPr>
            </a:lvl1pPr>
            <a:lvl2pPr marL="855663" indent="-395288">
              <a:buClr>
                <a:srgbClr val="FFFFFF"/>
              </a:buClr>
              <a:buSzPct val="70000"/>
              <a:buFontTx/>
              <a:buBlip>
                <a:blip r:embed="rId2"/>
              </a:buBlip>
              <a:defRPr>
                <a:gradFill>
                  <a:gsLst>
                    <a:gs pos="0">
                      <a:srgbClr val="FFFFFF"/>
                    </a:gs>
                    <a:gs pos="86000">
                      <a:srgbClr val="FFFFFF"/>
                    </a:gs>
                  </a:gsLst>
                  <a:lin ang="5400000" scaled="0"/>
                </a:gradFill>
              </a:defRPr>
            </a:lvl2pPr>
            <a:lvl3pPr marL="1258888" indent="-403225">
              <a:buClr>
                <a:srgbClr val="FFFFFF"/>
              </a:buClr>
              <a:buSzPct val="70000"/>
              <a:buFontTx/>
              <a:buBlip>
                <a:blip r:embed="rId2"/>
              </a:buBlip>
              <a:defRPr>
                <a:gradFill>
                  <a:gsLst>
                    <a:gs pos="0">
                      <a:srgbClr val="FFFFFF"/>
                    </a:gs>
                    <a:gs pos="86000">
                      <a:srgbClr val="FFFFFF"/>
                    </a:gs>
                  </a:gsLst>
                  <a:lin ang="5400000" scaled="0"/>
                </a:gradFill>
              </a:defRPr>
            </a:lvl3pPr>
            <a:lvl4pPr marL="1604963" indent="-346075">
              <a:buClr>
                <a:srgbClr val="FFFFFF"/>
              </a:buClr>
              <a:buSzPct val="70000"/>
              <a:buFontTx/>
              <a:buBlip>
                <a:blip r:embed="rId2"/>
              </a:buBlip>
              <a:defRPr>
                <a:gradFill>
                  <a:gsLst>
                    <a:gs pos="0">
                      <a:srgbClr val="FFFFFF"/>
                    </a:gs>
                    <a:gs pos="86000">
                      <a:srgbClr val="FFFFFF"/>
                    </a:gs>
                  </a:gsLst>
                  <a:lin ang="5400000" scaled="0"/>
                </a:gradFill>
              </a:defRPr>
            </a:lvl4pPr>
            <a:lvl5pPr marL="1941513" indent="-336550">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2000548"/>
          </a:xfrm>
        </p:spPr>
        <p:txBody>
          <a:bodyPr/>
          <a:lstStyle>
            <a:lvl1pPr marL="460375" indent="-460375">
              <a:buClr>
                <a:srgbClr val="FFFFFF"/>
              </a:buClr>
              <a:buSzPct val="70000"/>
              <a:buFontTx/>
              <a:buBlip>
                <a:blip r:embed="rId2"/>
              </a:buBlip>
              <a:defRPr>
                <a:gradFill>
                  <a:gsLst>
                    <a:gs pos="0">
                      <a:srgbClr val="FFFFFF"/>
                    </a:gs>
                    <a:gs pos="86000">
                      <a:srgbClr val="FFFFFF"/>
                    </a:gs>
                  </a:gsLst>
                  <a:lin ang="5400000" scaled="0"/>
                </a:gradFill>
              </a:defRPr>
            </a:lvl1pPr>
            <a:lvl2pPr marL="855663" indent="-395288">
              <a:buClr>
                <a:srgbClr val="FFFFFF"/>
              </a:buClr>
              <a:buSzPct val="70000"/>
              <a:buFontTx/>
              <a:buBlip>
                <a:blip r:embed="rId2"/>
              </a:buBlip>
              <a:defRPr>
                <a:gradFill>
                  <a:gsLst>
                    <a:gs pos="0">
                      <a:srgbClr val="FFFFFF"/>
                    </a:gs>
                    <a:gs pos="86000">
                      <a:srgbClr val="FFFFFF"/>
                    </a:gs>
                  </a:gsLst>
                  <a:lin ang="5400000" scaled="0"/>
                </a:gradFill>
              </a:defRPr>
            </a:lvl2pPr>
            <a:lvl3pPr marL="1258888" indent="-403225">
              <a:buClr>
                <a:srgbClr val="FFFFFF"/>
              </a:buClr>
              <a:buSzPct val="70000"/>
              <a:buFontTx/>
              <a:buBlip>
                <a:blip r:embed="rId2"/>
              </a:buBlip>
              <a:defRPr>
                <a:gradFill>
                  <a:gsLst>
                    <a:gs pos="0">
                      <a:srgbClr val="FFFFFF"/>
                    </a:gs>
                    <a:gs pos="86000">
                      <a:srgbClr val="FFFFFF"/>
                    </a:gs>
                  </a:gsLst>
                  <a:lin ang="5400000" scaled="0"/>
                </a:gradFill>
              </a:defRPr>
            </a:lvl3pPr>
            <a:lvl4pPr marL="1604963" indent="-346075">
              <a:buClr>
                <a:srgbClr val="FFFFFF"/>
              </a:buClr>
              <a:buSzPct val="70000"/>
              <a:buFontTx/>
              <a:buBlip>
                <a:blip r:embed="rId2"/>
              </a:buBlip>
              <a:defRPr>
                <a:gradFill>
                  <a:gsLst>
                    <a:gs pos="0">
                      <a:srgbClr val="FFFFFF"/>
                    </a:gs>
                    <a:gs pos="86000">
                      <a:srgbClr val="FFFFFF"/>
                    </a:gs>
                  </a:gsLst>
                  <a:lin ang="5400000" scaled="0"/>
                </a:gradFill>
              </a:defRPr>
            </a:lvl4pPr>
            <a:lvl5pPr marL="1941513" indent="-336550">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 y="6238876"/>
            <a:ext cx="12188826" cy="619125"/>
          </a:xfrm>
          <a:solidFill>
            <a:srgbClr val="FFFF99"/>
          </a:solidFill>
        </p:spPr>
        <p:txBody>
          <a:bodyPr wrap="square" lIns="152394" tIns="76197" rIns="152394" bIns="76197" anchor="b" anchorCtr="0">
            <a:noAutofit/>
          </a:bodyPr>
          <a:lstStyle>
            <a:lvl1pPr algn="r">
              <a:buFont typeface="Arial" pitchFamily="34" charset="0"/>
              <a:buNone/>
              <a:defRPr spc="-50"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idx="1"/>
          </p:nvPr>
        </p:nvSpPr>
        <p:spPr>
          <a:xfrm>
            <a:off x="519112" y="1447799"/>
            <a:ext cx="11149013" cy="1973561"/>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326554652"/>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solidFill>
          <a:schemeClr val="accent1">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9000" b="0" i="0" u="none" strike="noStrike" kern="1200" cap="none" spc="-642" normalizeH="0" baseline="0" noProof="0" dirty="0" smtClean="0">
                <a:ln w="11430"/>
                <a:solidFill>
                  <a:schemeClr val="bg1">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userDrawn="1"/>
        </p:nvGrpSpPr>
        <p:grpSpPr>
          <a:xfrm>
            <a:off x="7713385" y="2136047"/>
            <a:ext cx="3499128" cy="2114058"/>
            <a:chOff x="1411369" y="3975421"/>
            <a:chExt cx="1714604" cy="1035908"/>
          </a:xfrm>
        </p:grpSpPr>
        <p:sp>
          <p:nvSpPr>
            <p:cNvPr id="12" name="Freeform 6"/>
            <p:cNvSpPr>
              <a:spLocks/>
            </p:cNvSpPr>
            <p:nvPr userDrawn="1"/>
          </p:nvSpPr>
          <p:spPr bwMode="auto">
            <a:xfrm>
              <a:off x="1900471" y="3975421"/>
              <a:ext cx="1225502" cy="656717"/>
            </a:xfrm>
            <a:custGeom>
              <a:avLst/>
              <a:gdLst>
                <a:gd name="T0" fmla="*/ 138 w 189"/>
                <a:gd name="T1" fmla="*/ 0 h 101"/>
                <a:gd name="T2" fmla="*/ 94 w 189"/>
                <a:gd name="T3" fmla="*/ 26 h 101"/>
                <a:gd name="T4" fmla="*/ 75 w 189"/>
                <a:gd name="T5" fmla="*/ 21 h 101"/>
                <a:gd name="T6" fmla="*/ 40 w 189"/>
                <a:gd name="T7" fmla="*/ 42 h 101"/>
                <a:gd name="T8" fmla="*/ 29 w 189"/>
                <a:gd name="T9" fmla="*/ 40 h 101"/>
                <a:gd name="T10" fmla="*/ 0 w 189"/>
                <a:gd name="T11" fmla="*/ 64 h 101"/>
                <a:gd name="T12" fmla="*/ 11 w 189"/>
                <a:gd name="T13" fmla="*/ 62 h 101"/>
                <a:gd name="T14" fmla="*/ 30 w 189"/>
                <a:gd name="T15" fmla="*/ 66 h 101"/>
                <a:gd name="T16" fmla="*/ 82 w 189"/>
                <a:gd name="T17" fmla="*/ 39 h 101"/>
                <a:gd name="T18" fmla="*/ 145 w 189"/>
                <a:gd name="T19" fmla="*/ 101 h 101"/>
                <a:gd name="T20" fmla="*/ 189 w 189"/>
                <a:gd name="T21" fmla="*/ 51 h 101"/>
                <a:gd name="T22" fmla="*/ 138 w 189"/>
                <a:gd name="T2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101">
                  <a:moveTo>
                    <a:pt x="138" y="0"/>
                  </a:moveTo>
                  <a:cubicBezTo>
                    <a:pt x="119" y="0"/>
                    <a:pt x="103" y="10"/>
                    <a:pt x="94" y="26"/>
                  </a:cubicBezTo>
                  <a:cubicBezTo>
                    <a:pt x="89" y="23"/>
                    <a:pt x="82" y="21"/>
                    <a:pt x="75" y="21"/>
                  </a:cubicBezTo>
                  <a:cubicBezTo>
                    <a:pt x="60" y="21"/>
                    <a:pt x="46" y="30"/>
                    <a:pt x="40" y="42"/>
                  </a:cubicBezTo>
                  <a:cubicBezTo>
                    <a:pt x="36" y="41"/>
                    <a:pt x="33" y="40"/>
                    <a:pt x="29" y="40"/>
                  </a:cubicBezTo>
                  <a:cubicBezTo>
                    <a:pt x="15" y="40"/>
                    <a:pt x="3" y="50"/>
                    <a:pt x="0" y="64"/>
                  </a:cubicBezTo>
                  <a:cubicBezTo>
                    <a:pt x="3" y="63"/>
                    <a:pt x="7" y="62"/>
                    <a:pt x="11" y="62"/>
                  </a:cubicBezTo>
                  <a:cubicBezTo>
                    <a:pt x="17" y="62"/>
                    <a:pt x="24" y="64"/>
                    <a:pt x="30" y="66"/>
                  </a:cubicBezTo>
                  <a:cubicBezTo>
                    <a:pt x="42" y="49"/>
                    <a:pt x="61" y="39"/>
                    <a:pt x="82" y="39"/>
                  </a:cubicBezTo>
                  <a:cubicBezTo>
                    <a:pt x="117" y="39"/>
                    <a:pt x="145" y="67"/>
                    <a:pt x="145" y="101"/>
                  </a:cubicBezTo>
                  <a:cubicBezTo>
                    <a:pt x="170" y="98"/>
                    <a:pt x="189" y="77"/>
                    <a:pt x="189" y="51"/>
                  </a:cubicBezTo>
                  <a:cubicBezTo>
                    <a:pt x="189" y="22"/>
                    <a:pt x="167" y="0"/>
                    <a:pt x="138"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15" name="Freeform 7"/>
            <p:cNvSpPr>
              <a:spLocks/>
            </p:cNvSpPr>
            <p:nvPr userDrawn="1"/>
          </p:nvSpPr>
          <p:spPr bwMode="auto">
            <a:xfrm>
              <a:off x="1411369" y="4269433"/>
              <a:ext cx="1390368" cy="741896"/>
            </a:xfrm>
            <a:custGeom>
              <a:avLst/>
              <a:gdLst>
                <a:gd name="T0" fmla="*/ 157 w 214"/>
                <a:gd name="T1" fmla="*/ 0 h 114"/>
                <a:gd name="T2" fmla="*/ 107 w 214"/>
                <a:gd name="T3" fmla="*/ 29 h 114"/>
                <a:gd name="T4" fmla="*/ 86 w 214"/>
                <a:gd name="T5" fmla="*/ 23 h 114"/>
                <a:gd name="T6" fmla="*/ 46 w 214"/>
                <a:gd name="T7" fmla="*/ 48 h 114"/>
                <a:gd name="T8" fmla="*/ 34 w 214"/>
                <a:gd name="T9" fmla="*/ 45 h 114"/>
                <a:gd name="T10" fmla="*/ 0 w 214"/>
                <a:gd name="T11" fmla="*/ 80 h 114"/>
                <a:gd name="T12" fmla="*/ 34 w 214"/>
                <a:gd name="T13" fmla="*/ 114 h 114"/>
                <a:gd name="T14" fmla="*/ 86 w 214"/>
                <a:gd name="T15" fmla="*/ 114 h 114"/>
                <a:gd name="T16" fmla="*/ 157 w 214"/>
                <a:gd name="T17" fmla="*/ 114 h 114"/>
                <a:gd name="T18" fmla="*/ 214 w 214"/>
                <a:gd name="T19" fmla="*/ 57 h 114"/>
                <a:gd name="T20" fmla="*/ 157 w 214"/>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 h="114">
                  <a:moveTo>
                    <a:pt x="157" y="0"/>
                  </a:moveTo>
                  <a:cubicBezTo>
                    <a:pt x="136" y="0"/>
                    <a:pt x="117" y="11"/>
                    <a:pt x="107" y="29"/>
                  </a:cubicBezTo>
                  <a:cubicBezTo>
                    <a:pt x="101" y="25"/>
                    <a:pt x="94" y="23"/>
                    <a:pt x="86" y="23"/>
                  </a:cubicBezTo>
                  <a:cubicBezTo>
                    <a:pt x="69" y="23"/>
                    <a:pt x="54" y="33"/>
                    <a:pt x="46" y="48"/>
                  </a:cubicBezTo>
                  <a:cubicBezTo>
                    <a:pt x="42" y="46"/>
                    <a:pt x="38" y="45"/>
                    <a:pt x="34" y="45"/>
                  </a:cubicBezTo>
                  <a:cubicBezTo>
                    <a:pt x="15" y="45"/>
                    <a:pt x="0" y="61"/>
                    <a:pt x="0" y="80"/>
                  </a:cubicBezTo>
                  <a:cubicBezTo>
                    <a:pt x="0" y="99"/>
                    <a:pt x="15" y="114"/>
                    <a:pt x="34" y="114"/>
                  </a:cubicBezTo>
                  <a:cubicBezTo>
                    <a:pt x="86" y="114"/>
                    <a:pt x="86" y="114"/>
                    <a:pt x="86" y="114"/>
                  </a:cubicBezTo>
                  <a:cubicBezTo>
                    <a:pt x="157" y="114"/>
                    <a:pt x="157" y="114"/>
                    <a:pt x="157" y="114"/>
                  </a:cubicBezTo>
                  <a:cubicBezTo>
                    <a:pt x="189" y="114"/>
                    <a:pt x="214" y="89"/>
                    <a:pt x="214" y="57"/>
                  </a:cubicBezTo>
                  <a:cubicBezTo>
                    <a:pt x="214" y="25"/>
                    <a:pt x="189" y="0"/>
                    <a:pt x="157"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2559917533"/>
      </p:ext>
    </p:extLst>
  </p:cSld>
  <p:clrMapOvr>
    <a:masterClrMapping/>
  </p:clrMapOvr>
  <p:transition>
    <p:fade/>
  </p:transition>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Use for slides with Software Co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519114" y="1905000"/>
            <a:ext cx="11149012" cy="1618905"/>
          </a:xfrm>
        </p:spPr>
        <p:txBody>
          <a:bodyPr/>
          <a:lstStyle>
            <a:lvl1pPr>
              <a:lnSpc>
                <a:spcPct val="90000"/>
              </a:lnSpc>
              <a:defRPr sz="2400"/>
            </a:lvl1pPr>
            <a:lvl2pPr>
              <a:lnSpc>
                <a:spcPct val="90000"/>
              </a:lnSpc>
              <a:defRPr sz="2000"/>
            </a:lvl2pPr>
            <a:lvl3pPr>
              <a:lnSpc>
                <a:spcPct val="90000"/>
              </a:lnSpc>
              <a:defRPr sz="1800"/>
            </a:lvl3pPr>
            <a:lvl4pPr>
              <a:lnSpc>
                <a:spcPct val="90000"/>
              </a:lnSpc>
              <a:defRPr sz="1800"/>
            </a:lvl4pPr>
            <a:lvl5pPr>
              <a:lnSpc>
                <a:spcPct val="90000"/>
              </a:lnSpc>
              <a:defRPr sz="18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19113" y="2234114"/>
            <a:ext cx="8373521" cy="1359196"/>
          </a:xfrm>
        </p:spPr>
        <p:txBody>
          <a:bodyPr anchor="ctr" anchorCtr="0">
            <a:noAutofit/>
          </a:bodyPr>
          <a:lstStyle>
            <a:lvl1pPr>
              <a:lnSpc>
                <a:spcPct val="90000"/>
              </a:lnSpc>
              <a:defRPr sz="6600" baseline="0">
                <a:solidFill>
                  <a:schemeClr val="bg1">
                    <a:alpha val="99000"/>
                  </a:schemeClr>
                </a:solidFill>
                <a:latin typeface="Segoe UI Light" pitchFamily="34" charset="0"/>
              </a:defRPr>
            </a:lvl1pPr>
          </a:lstStyle>
          <a:p>
            <a:r>
              <a:rPr lang="en-US" dirty="0" smtClean="0"/>
              <a:t>Title Here</a:t>
            </a:r>
            <a:endParaRPr lang="en-US" dirty="0"/>
          </a:p>
        </p:txBody>
      </p:sp>
      <p:sp>
        <p:nvSpPr>
          <p:cNvPr id="7" name="Text Placeholder 6"/>
          <p:cNvSpPr>
            <a:spLocks noGrp="1"/>
          </p:cNvSpPr>
          <p:nvPr>
            <p:ph type="body" sz="quarter" idx="11" hasCustomPrompt="1"/>
          </p:nvPr>
        </p:nvSpPr>
        <p:spPr>
          <a:xfrm>
            <a:off x="519113" y="4612341"/>
            <a:ext cx="5454333" cy="1144929"/>
          </a:xfrm>
        </p:spPr>
        <p:txBody>
          <a:bodyPr/>
          <a:lstStyle>
            <a:lvl1pPr marL="0" indent="0">
              <a:buFont typeface="Arial" pitchFamily="34" charset="0"/>
              <a:buNone/>
              <a:defRPr sz="2400">
                <a:solidFill>
                  <a:schemeClr val="bg1">
                    <a:alpha val="98000"/>
                  </a:schemeClr>
                </a:solidFill>
                <a:latin typeface="+mj-lt"/>
              </a:defRPr>
            </a:lvl1pPr>
            <a:lvl2pPr marL="460375" indent="0">
              <a:buFont typeface="Arial" pitchFamily="34" charset="0"/>
              <a:buNone/>
              <a:defRPr/>
            </a:lvl2pPr>
            <a:lvl3pPr marL="855663" indent="0">
              <a:buFont typeface="Arial" pitchFamily="34" charset="0"/>
              <a:buNone/>
              <a:defRPr/>
            </a:lvl3pPr>
            <a:lvl4pPr marL="1258888" indent="0">
              <a:buFont typeface="Arial" pitchFamily="34" charset="0"/>
              <a:buNone/>
              <a:defRPr/>
            </a:lvl4pPr>
            <a:lvl5pPr marL="1604963" indent="0">
              <a:buFont typeface="Arial" pitchFamily="34" charset="0"/>
              <a:buNone/>
              <a:defRPr/>
            </a:lvl5pPr>
          </a:lstStyle>
          <a:p>
            <a:pPr lvl="0"/>
            <a:r>
              <a:rPr lang="en-US" dirty="0" smtClean="0"/>
              <a:t>Name</a:t>
            </a:r>
          </a:p>
          <a:p>
            <a:pPr lvl="0"/>
            <a:r>
              <a:rPr lang="en-US" dirty="0" smtClean="0"/>
              <a:t>Title</a:t>
            </a:r>
          </a:p>
          <a:p>
            <a:pPr lvl="0"/>
            <a:r>
              <a:rPr lang="en-US" dirty="0" smtClean="0"/>
              <a:t>Microsoft Corporation</a:t>
            </a:r>
          </a:p>
        </p:txBody>
      </p:sp>
      <p:pic>
        <p:nvPicPr>
          <p:cNvPr id="13" name="Picture 12"/>
          <p:cNvPicPr>
            <a:picLocks noChangeAspect="1"/>
          </p:cNvPicPr>
          <p:nvPr userDrawn="1"/>
        </p:nvPicPr>
        <p:blipFill>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19113" y="228600"/>
            <a:ext cx="2497827" cy="290338"/>
          </a:xfrm>
          <a:prstGeom prst="rect">
            <a:avLst/>
          </a:prstGeom>
        </p:spPr>
      </p:pic>
    </p:spTree>
    <p:extLst>
      <p:ext uri="{BB962C8B-B14F-4D97-AF65-F5344CB8AC3E}">
        <p14:creationId xmlns:p14="http://schemas.microsoft.com/office/powerpoint/2010/main" val="948698501"/>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946413"/>
          </a:xfrm>
        </p:spPr>
        <p:txBody>
          <a:bodyPr/>
          <a:lstStyle>
            <a:lvl1pPr marL="3175" indent="0">
              <a:spcBef>
                <a:spcPts val="0"/>
              </a:spcBef>
              <a:spcAft>
                <a:spcPts val="900"/>
              </a:spcAft>
              <a:buSzPct val="80000"/>
              <a:buFont typeface="Arial" pitchFamily="34" charset="0"/>
              <a:buNone/>
              <a:defRPr sz="4000" spc="-100" baseline="0">
                <a:gradFill>
                  <a:gsLst>
                    <a:gs pos="0">
                      <a:srgbClr val="595959"/>
                    </a:gs>
                    <a:gs pos="86000">
                      <a:srgbClr val="595959"/>
                    </a:gs>
                  </a:gsLst>
                  <a:lin ang="5400000" scaled="0"/>
                </a:gradFill>
                <a:latin typeface="Segoe UI Light" pitchFamily="34" charset="0"/>
              </a:defRPr>
            </a:lvl1pPr>
            <a:lvl2pPr marL="3175" indent="0">
              <a:spcBef>
                <a:spcPts val="0"/>
              </a:spcBef>
              <a:buSzPct val="80000"/>
              <a:buFont typeface="Arial" pitchFamily="34" charset="0"/>
              <a:buNone/>
              <a:defRPr sz="2000" spc="-50" baseline="0">
                <a:gradFill>
                  <a:gsLst>
                    <a:gs pos="0">
                      <a:srgbClr val="595959"/>
                    </a:gs>
                    <a:gs pos="86000">
                      <a:srgbClr val="595959"/>
                    </a:gs>
                  </a:gsLst>
                  <a:lin ang="5400000" scaled="0"/>
                </a:gradFill>
              </a:defRPr>
            </a:lvl2pPr>
            <a:lvl3pPr marL="1258888" indent="-403225">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3pPr>
            <a:lvl4pPr marL="1604963" indent="-346075">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4pPr>
            <a:lvl5pPr marL="1941513" indent="-336550">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smtClean="0"/>
              <a:t>Click to edit Master text styles</a:t>
            </a:r>
          </a:p>
          <a:p>
            <a:pPr lvl="1"/>
            <a:r>
              <a:rPr lang="en-US" smtClean="0"/>
              <a:t>Second level</a:t>
            </a:r>
          </a:p>
        </p:txBody>
      </p:sp>
      <p:pic>
        <p:nvPicPr>
          <p:cNvPr id="4" name="Picture 3"/>
          <p:cNvPicPr>
            <a:picLocks noChangeAspect="1"/>
          </p:cNvPicPr>
          <p:nvPr userDrawn="1"/>
        </p:nvPicPr>
        <p:blipFill>
          <a:blip r:embed="rId3" cstate="print">
            <a:duotone>
              <a:prstClr val="black"/>
              <a:schemeClr val="tx2">
                <a:tint val="45000"/>
                <a:satMod val="400000"/>
              </a:schemeClr>
            </a:duotone>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extLst>
      <p:ext uri="{BB962C8B-B14F-4D97-AF65-F5344CB8AC3E}">
        <p14:creationId xmlns:p14="http://schemas.microsoft.com/office/powerpoint/2010/main" val="2035452264"/>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lgn="l" defTabSz="914363" rtl="0" eaLnBrk="1" latinLnBrk="0" hangingPunct="1">
              <a:lnSpc>
                <a:spcPct val="90000"/>
              </a:lnSpc>
              <a:spcBef>
                <a:spcPct val="0"/>
              </a:spcBef>
              <a:buNone/>
              <a:defRPr lang="en-US" sz="5400"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2099036"/>
          </a:xfrm>
        </p:spPr>
        <p:txBody>
          <a:bodyPr/>
          <a:lstStyle>
            <a:lvl1pPr marL="0" indent="0">
              <a:spcBef>
                <a:spcPts val="0"/>
              </a:spcBef>
              <a:spcAft>
                <a:spcPts val="0"/>
              </a:spcAft>
              <a:buFont typeface="Arial" pitchFamily="34" charset="0"/>
              <a:buNone/>
              <a:defRPr lang="en-US" sz="3200" kern="1200" dirty="0" smtClean="0">
                <a:gradFill>
                  <a:gsLst>
                    <a:gs pos="0">
                      <a:srgbClr val="595959"/>
                    </a:gs>
                    <a:gs pos="86000">
                      <a:srgbClr val="595959"/>
                    </a:gs>
                  </a:gsLst>
                  <a:lin ang="5400000" scaled="0"/>
                </a:gradFill>
                <a:latin typeface="+mn-lt"/>
                <a:ea typeface="+mn-ea"/>
                <a:cs typeface="+mn-cs"/>
              </a:defRPr>
            </a:lvl1pPr>
            <a:lvl2pPr marL="688975" indent="-342900">
              <a:spcBef>
                <a:spcPts val="0"/>
              </a:spcBef>
              <a:spcAft>
                <a:spcPts val="0"/>
              </a:spcAft>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0" indent="0">
              <a:spcBef>
                <a:spcPts val="0"/>
              </a:spcBef>
              <a:spcAft>
                <a:spcPts val="400"/>
              </a:spcAft>
              <a:buNone/>
              <a:defRPr sz="2000"/>
            </a:lvl3pPr>
            <a:lvl4pPr marL="0" indent="0">
              <a:spcBef>
                <a:spcPts val="0"/>
              </a:spcBef>
              <a:spcAft>
                <a:spcPts val="400"/>
              </a:spcAft>
              <a:buNone/>
              <a:defRPr/>
            </a:lvl4pPr>
            <a:lvl5pPr marL="342900" indent="-342900">
              <a:spcBef>
                <a:spcPts val="0"/>
              </a:spcBef>
              <a:spcAft>
                <a:spcPts val="400"/>
              </a:spcAft>
              <a:buFont typeface="Arial" pitchFamily="34" charset="0"/>
              <a:buChar char="•"/>
              <a:defRPr/>
            </a:lvl5pPr>
            <a:lvl6pPr marL="1033462" indent="-342900">
              <a:buFont typeface="Arial" pitchFamily="34" charset="0"/>
              <a:buChar char="•"/>
              <a:defRPr sz="2400">
                <a:gradFill>
                  <a:gsLst>
                    <a:gs pos="0">
                      <a:srgbClr val="595959"/>
                    </a:gs>
                    <a:gs pos="86000">
                      <a:srgbClr val="595959"/>
                    </a:gs>
                  </a:gsLst>
                  <a:lin ang="5400000" scaled="0"/>
                </a:gradFill>
              </a:defRPr>
            </a:lvl6pPr>
            <a:lvl7pPr marL="1255713" indent="-225425">
              <a:defRPr>
                <a:gradFill>
                  <a:gsLst>
                    <a:gs pos="0">
                      <a:srgbClr val="595959"/>
                    </a:gs>
                    <a:gs pos="86000">
                      <a:srgbClr val="595959"/>
                    </a:gs>
                  </a:gsLst>
                  <a:lin ang="5400000" scaled="0"/>
                </a:gradFill>
              </a:defRPr>
            </a:lvl7pPr>
            <a:lvl8pPr marL="1487488" indent="-231775">
              <a:defRPr>
                <a:gradFill>
                  <a:gsLst>
                    <a:gs pos="0">
                      <a:srgbClr val="595959"/>
                    </a:gs>
                    <a:gs pos="86000">
                      <a:srgbClr val="595959"/>
                    </a:gs>
                  </a:gsLst>
                  <a:lin ang="5400000" scaled="0"/>
                </a:gradFill>
              </a:defRPr>
            </a:lvl8pPr>
          </a:lstStyle>
          <a:p>
            <a:pPr marL="346075" lvl="0" indent="-346075" algn="l" defTabSz="914363" rtl="0" eaLnBrk="1" latinLnBrk="0" hangingPunct="1">
              <a:lnSpc>
                <a:spcPct val="90000"/>
              </a:lnSpc>
              <a:spcBef>
                <a:spcPct val="20000"/>
              </a:spcBef>
              <a:buSzPct val="90000"/>
              <a:buFont typeface="Arial" pitchFamily="34" charset="0"/>
              <a:buChar char="•"/>
            </a:pPr>
            <a:r>
              <a:rPr lang="en-US" smtClean="0"/>
              <a:t>Click to edit Master text styles</a:t>
            </a:r>
          </a:p>
          <a:p>
            <a:pPr marL="346075" lvl="1" indent="-346075" algn="l" defTabSz="914363" rtl="0" eaLnBrk="1" latinLnBrk="0" hangingPunct="1">
              <a:lnSpc>
                <a:spcPct val="90000"/>
              </a:lnSpc>
              <a:spcBef>
                <a:spcPct val="20000"/>
              </a:spcBef>
              <a:buSzPct val="90000"/>
              <a:buFont typeface="Arial" pitchFamily="34" charset="0"/>
              <a:buChar char="•"/>
            </a:pPr>
            <a:r>
              <a:rPr lang="en-US" smtClean="0"/>
              <a:t>Second level</a:t>
            </a:r>
          </a:p>
          <a:p>
            <a:pPr marL="346075" lvl="2" indent="-346075" algn="l" defTabSz="914363" rtl="0" eaLnBrk="1" latinLnBrk="0" hangingPunct="1">
              <a:lnSpc>
                <a:spcPct val="90000"/>
              </a:lnSpc>
              <a:spcBef>
                <a:spcPct val="20000"/>
              </a:spcBef>
              <a:buSzPct val="90000"/>
              <a:buFont typeface="Arial" pitchFamily="34" charset="0"/>
              <a:buChar char="•"/>
            </a:pPr>
            <a:r>
              <a:rPr lang="en-US" smtClean="0"/>
              <a:t>Third level</a:t>
            </a:r>
          </a:p>
          <a:p>
            <a:pPr marL="346075" lvl="3" indent="-346075" algn="l" defTabSz="914363" rtl="0" eaLnBrk="1" latinLnBrk="0" hangingPunct="1">
              <a:lnSpc>
                <a:spcPct val="90000"/>
              </a:lnSpc>
              <a:spcBef>
                <a:spcPct val="20000"/>
              </a:spcBef>
              <a:buSzPct val="90000"/>
              <a:buFont typeface="Arial" pitchFamily="34" charset="0"/>
              <a:buChar char="•"/>
            </a:pPr>
            <a:r>
              <a:rPr lang="en-US" smtClean="0"/>
              <a:t>Fourth level</a:t>
            </a:r>
          </a:p>
          <a:p>
            <a:pPr marL="346075" lvl="4" indent="-346075" algn="l" defTabSz="914363" rtl="0" eaLnBrk="1" latinLnBrk="0" hangingPunct="1">
              <a:lnSpc>
                <a:spcPct val="90000"/>
              </a:lnSpc>
              <a:spcBef>
                <a:spcPct val="20000"/>
              </a:spcBef>
              <a:buSzPct val="90000"/>
              <a:buFont typeface="Arial" pitchFamily="34" charset="0"/>
              <a:buChar char="•"/>
            </a:pPr>
            <a:r>
              <a:rPr lang="en-US" smtClean="0"/>
              <a:t>Fifth level</a:t>
            </a:r>
            <a:endParaRPr lang="en-US" dirty="0" smtClean="0"/>
          </a:p>
        </p:txBody>
      </p:sp>
      <p:pic>
        <p:nvPicPr>
          <p:cNvPr id="4" name="Picture 3"/>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extLst>
      <p:ext uri="{BB962C8B-B14F-4D97-AF65-F5344CB8AC3E}">
        <p14:creationId xmlns:p14="http://schemas.microsoft.com/office/powerpoint/2010/main" val="3496318742"/>
      </p:ext>
    </p:extLst>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sp>
        <p:nvSpPr>
          <p:cNvPr id="3" name="Content Placeholder 2"/>
          <p:cNvSpPr>
            <a:spLocks noGrp="1"/>
          </p:cNvSpPr>
          <p:nvPr>
            <p:ph sz="half" idx="1"/>
          </p:nvPr>
        </p:nvSpPr>
        <p:spPr>
          <a:xfrm>
            <a:off x="519113" y="1447800"/>
            <a:ext cx="5486400" cy="2443746"/>
          </a:xfrm>
        </p:spPr>
        <p:txBody>
          <a:bodyPr/>
          <a:lstStyle>
            <a:lvl1pPr marL="341313" indent="-341313">
              <a:lnSpc>
                <a:spcPct val="90000"/>
              </a:lnSpc>
              <a:buSzPct val="80000"/>
              <a:buFont typeface="Arial" pitchFamily="34" charset="0"/>
              <a:buChar char="•"/>
              <a:defRPr sz="3200"/>
            </a:lvl1pPr>
            <a:lvl2pPr marL="627063" indent="-285750">
              <a:lnSpc>
                <a:spcPct val="90000"/>
              </a:lnSpc>
              <a:buSzPct val="80000"/>
              <a:buFont typeface="Arial" pitchFamily="34" charset="0"/>
              <a:buChar char="•"/>
              <a:defRPr sz="2800"/>
            </a:lvl2pPr>
            <a:lvl3pPr marL="914400" indent="-287338">
              <a:lnSpc>
                <a:spcPct val="90000"/>
              </a:lnSpc>
              <a:buSzPct val="80000"/>
              <a:buFont typeface="Arial" pitchFamily="34" charset="0"/>
              <a:buChar char="•"/>
              <a:defRPr sz="2400"/>
            </a:lvl3pPr>
            <a:lvl4pPr marL="1712913" indent="-225425">
              <a:lnSpc>
                <a:spcPct val="90000"/>
              </a:lnSpc>
              <a:buSzPct val="80000"/>
              <a:buFont typeface="Arial" pitchFamily="34" charset="0"/>
              <a:buChar char="•"/>
              <a:defRPr sz="2000"/>
            </a:lvl4pPr>
            <a:lvl5pPr marL="1944688" indent="-231775">
              <a:lnSpc>
                <a:spcPct val="90000"/>
              </a:lnSpc>
              <a:buSzPct val="80000"/>
              <a:buFont typeface="Arial" pitchFamily="34" charset="0"/>
              <a:buChar char="•"/>
              <a:defRPr sz="20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725" y="1447800"/>
            <a:ext cx="5486400" cy="2443746"/>
          </a:xfrm>
        </p:spPr>
        <p:txBody>
          <a:bodyPr/>
          <a:lstStyle>
            <a:lvl1pPr marL="457200" indent="-457200">
              <a:lnSpc>
                <a:spcPct val="90000"/>
              </a:lnSpc>
              <a:buSzPct val="80000"/>
              <a:buFont typeface="Arial" pitchFamily="34" charset="0"/>
              <a:buChar char="•"/>
              <a:defRPr lang="en-US" sz="3200" kern="1200" dirty="0" smtClean="0">
                <a:gradFill>
                  <a:gsLst>
                    <a:gs pos="0">
                      <a:srgbClr val="595959"/>
                    </a:gs>
                    <a:gs pos="86000">
                      <a:srgbClr val="595959"/>
                    </a:gs>
                  </a:gsLst>
                  <a:lin ang="5400000" scaled="0"/>
                </a:gradFill>
                <a:latin typeface="+mn-lt"/>
                <a:ea typeface="+mn-ea"/>
                <a:cs typeface="+mn-cs"/>
              </a:defRPr>
            </a:lvl1pPr>
            <a:lvl2pPr marL="798513" indent="-457200">
              <a:lnSpc>
                <a:spcPct val="90000"/>
              </a:lnSpc>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969962" indent="-342900">
              <a:lnSpc>
                <a:spcPct val="90000"/>
              </a:lnSpc>
              <a:buSzPct val="80000"/>
              <a:buFont typeface="Arial" pitchFamily="34" charset="0"/>
              <a:buChar char="•"/>
              <a:defRPr lang="en-US" sz="2400" kern="1200" dirty="0" smtClean="0">
                <a:gradFill>
                  <a:gsLst>
                    <a:gs pos="0">
                      <a:srgbClr val="595959"/>
                    </a:gs>
                    <a:gs pos="86000">
                      <a:srgbClr val="595959"/>
                    </a:gs>
                  </a:gsLst>
                  <a:lin ang="5400000" scaled="0"/>
                </a:gradFill>
                <a:latin typeface="+mn-lt"/>
                <a:ea typeface="+mn-ea"/>
                <a:cs typeface="+mn-cs"/>
              </a:defRPr>
            </a:lvl3pPr>
            <a:lvl4pPr marL="1830388" indent="-342900">
              <a:lnSpc>
                <a:spcPct val="90000"/>
              </a:lnSpc>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2055813" indent="-342900">
              <a:lnSpc>
                <a:spcPct val="90000"/>
              </a:lnSpc>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a:defRPr sz="1800"/>
            </a:lvl6pPr>
            <a:lvl7pPr>
              <a:defRPr sz="1800"/>
            </a:lvl7pPr>
            <a:lvl8pPr>
              <a:defRPr sz="1800"/>
            </a:lvl8pPr>
            <a:lvl9pPr>
              <a:defRPr sz="1800"/>
            </a:lvl9pPr>
          </a:lstStyle>
          <a:p>
            <a:pPr marL="341313" lvl="0" indent="-341313" algn="l" defTabSz="914363" rtl="0" eaLnBrk="1" latinLnBrk="0" hangingPunct="1">
              <a:lnSpc>
                <a:spcPct val="90000"/>
              </a:lnSpc>
              <a:spcBef>
                <a:spcPct val="20000"/>
              </a:spcBef>
              <a:buSzPct val="80000"/>
              <a:buFont typeface="Arial" pitchFamily="34" charset="0"/>
              <a:buChar char="•"/>
            </a:pPr>
            <a:r>
              <a:rPr lang="en-US" smtClean="0"/>
              <a:t>Click to edit Master text styles</a:t>
            </a:r>
          </a:p>
          <a:p>
            <a:pPr marL="341313" lvl="1" indent="-341313" algn="l" defTabSz="914363" rtl="0" eaLnBrk="1" latinLnBrk="0" hangingPunct="1">
              <a:lnSpc>
                <a:spcPct val="90000"/>
              </a:lnSpc>
              <a:spcBef>
                <a:spcPct val="20000"/>
              </a:spcBef>
              <a:buSzPct val="80000"/>
              <a:buFont typeface="Arial" pitchFamily="34" charset="0"/>
              <a:buChar char="•"/>
            </a:pPr>
            <a:r>
              <a:rPr lang="en-US" smtClean="0"/>
              <a:t>Second level</a:t>
            </a:r>
          </a:p>
          <a:p>
            <a:pPr marL="341313" lvl="2" indent="-341313" algn="l" defTabSz="914363" rtl="0" eaLnBrk="1" latinLnBrk="0" hangingPunct="1">
              <a:lnSpc>
                <a:spcPct val="90000"/>
              </a:lnSpc>
              <a:spcBef>
                <a:spcPct val="20000"/>
              </a:spcBef>
              <a:buSzPct val="80000"/>
              <a:buFont typeface="Arial" pitchFamily="34" charset="0"/>
              <a:buChar char="•"/>
            </a:pPr>
            <a:r>
              <a:rPr lang="en-US" smtClean="0"/>
              <a:t>Third level</a:t>
            </a:r>
          </a:p>
          <a:p>
            <a:pPr marL="341313" lvl="3" indent="-341313" algn="l" defTabSz="914363" rtl="0" eaLnBrk="1" latinLnBrk="0" hangingPunct="1">
              <a:lnSpc>
                <a:spcPct val="90000"/>
              </a:lnSpc>
              <a:spcBef>
                <a:spcPct val="20000"/>
              </a:spcBef>
              <a:buSzPct val="80000"/>
              <a:buFont typeface="Arial" pitchFamily="34" charset="0"/>
              <a:buChar char="•"/>
            </a:pPr>
            <a:r>
              <a:rPr lang="en-US" smtClean="0"/>
              <a:t>Fourth level</a:t>
            </a:r>
          </a:p>
          <a:p>
            <a:pPr marL="341313" lvl="4" indent="-341313" algn="l" defTabSz="914363" rtl="0" eaLnBrk="1" latinLnBrk="0" hangingPunct="1">
              <a:lnSpc>
                <a:spcPct val="90000"/>
              </a:lnSpc>
              <a:spcBef>
                <a:spcPct val="20000"/>
              </a:spcBef>
              <a:buSzPct val="80000"/>
              <a:buFont typeface="Arial" pitchFamily="34" charset="0"/>
              <a:buChar char="•"/>
            </a:pPr>
            <a:r>
              <a:rPr lang="en-US" smtClean="0"/>
              <a:t>Fifth level</a:t>
            </a:r>
            <a:endParaRPr lang="en-US" dirty="0"/>
          </a:p>
        </p:txBody>
      </p:sp>
      <p:pic>
        <p:nvPicPr>
          <p:cNvPr id="5" name="Picture 4"/>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extLst>
      <p:ext uri="{BB962C8B-B14F-4D97-AF65-F5344CB8AC3E}">
        <p14:creationId xmlns:p14="http://schemas.microsoft.com/office/powerpoint/2010/main" val="2858341566"/>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5486400" cy="443198"/>
          </a:xfrm>
        </p:spPr>
        <p:txBody>
          <a:bodyPr anchor="b"/>
          <a:lstStyle>
            <a:lvl1pPr marL="0" indent="0">
              <a:lnSpc>
                <a:spcPct val="90000"/>
              </a:lnSpc>
              <a:spcBef>
                <a:spcPts val="0"/>
              </a:spcBef>
              <a:buNone/>
              <a:defRPr sz="3200" b="0">
                <a:latin typeface="Segoe UI Light" pitchFamily="34" charset="0"/>
              </a:defRPr>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7867" y="2266796"/>
            <a:ext cx="5484971" cy="1945148"/>
          </a:xfrm>
        </p:spPr>
        <p:txBody>
          <a:bodyPr/>
          <a:lstStyle>
            <a:lvl1pPr marL="403225" indent="-403225">
              <a:buSzPct val="80000"/>
              <a:buFont typeface="Arial" pitchFamily="34" charset="0"/>
              <a:buChar char="•"/>
              <a:defRPr sz="2800"/>
            </a:lvl1pPr>
            <a:lvl2pPr marL="744538" indent="-322263">
              <a:buSzPct val="80000"/>
              <a:buFont typeface="Arial" pitchFamily="34" charset="0"/>
              <a:buChar char="•"/>
              <a:defRPr sz="2800"/>
            </a:lvl2pPr>
            <a:lvl3pPr marL="1027113" indent="-282575" defTabSz="1030288">
              <a:buSzPct val="80000"/>
              <a:buFont typeface="Arial" pitchFamily="34" charset="0"/>
              <a:buChar char="•"/>
              <a:defRPr sz="2400"/>
            </a:lvl3pPr>
            <a:lvl4pPr marL="1317625" indent="-287338">
              <a:buSzPct val="80000"/>
              <a:buFont typeface="Arial" pitchFamily="34" charset="0"/>
              <a:buChar char="•"/>
              <a:defRPr sz="2000"/>
            </a:lvl4pPr>
            <a:lvl5pPr marL="1541463" indent="-223838">
              <a:buSzPct val="80000"/>
              <a:buFont typeface="Arial" pitchFamily="34" charset="0"/>
              <a:buChar char="•"/>
              <a:defRPr sz="20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1725" y="1447800"/>
            <a:ext cx="5486400" cy="443198"/>
          </a:xfrm>
        </p:spPr>
        <p:txBody>
          <a:bodyPr anchor="b"/>
          <a:lstStyle>
            <a:lvl1pPr marL="0" indent="0">
              <a:lnSpc>
                <a:spcPct val="90000"/>
              </a:lnSpc>
              <a:spcBef>
                <a:spcPts val="0"/>
              </a:spcBef>
              <a:buNone/>
              <a:defRPr sz="3200" b="0">
                <a:latin typeface="Segoe UI Light" pitchFamily="34" charset="0"/>
              </a:defRPr>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1725" y="2266796"/>
            <a:ext cx="5486400" cy="1945148"/>
          </a:xfrm>
        </p:spPr>
        <p:txBody>
          <a:bodyPr/>
          <a:lstStyle>
            <a:lvl1pPr marL="296321" indent="-296321">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1pPr>
            <a:lvl2pPr marL="457200" indent="-457200">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765175" indent="-342900">
              <a:buSzPct val="80000"/>
              <a:buFont typeface="Arial" pitchFamily="34" charset="0"/>
              <a:buChar char="•"/>
              <a:defRPr lang="en-US" sz="2400" kern="1200" dirty="0" smtClean="0">
                <a:gradFill>
                  <a:gsLst>
                    <a:gs pos="0">
                      <a:srgbClr val="595959"/>
                    </a:gs>
                    <a:gs pos="86000">
                      <a:srgbClr val="595959"/>
                    </a:gs>
                  </a:gsLst>
                  <a:lin ang="5400000" scaled="0"/>
                </a:gradFill>
                <a:latin typeface="+mn-lt"/>
                <a:ea typeface="+mn-ea"/>
                <a:cs typeface="+mn-cs"/>
              </a:defRPr>
            </a:lvl3pPr>
            <a:lvl4pPr marL="1373187" indent="-342900">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1087438" indent="-342900">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marL="1373187" indent="-342900">
              <a:defRPr sz="1600"/>
            </a:lvl6pPr>
            <a:lvl7pPr marL="1603375" indent="-285750">
              <a:defRPr sz="1600"/>
            </a:lvl7pPr>
            <a:lvl8pPr>
              <a:defRPr sz="1600"/>
            </a:lvl8pPr>
            <a:lvl9pPr>
              <a:defRPr sz="1600"/>
            </a:lvl9pPr>
          </a:lstStyle>
          <a:p>
            <a:pPr marL="403225" lvl="0" indent="-403225" algn="l" defTabSz="914363" rtl="0" eaLnBrk="1" latinLnBrk="0" hangingPunct="1">
              <a:lnSpc>
                <a:spcPct val="90000"/>
              </a:lnSpc>
              <a:spcBef>
                <a:spcPct val="20000"/>
              </a:spcBef>
              <a:buSzPct val="80000"/>
            </a:pPr>
            <a:r>
              <a:rPr lang="en-US" smtClean="0"/>
              <a:t>Click to edit Master text styles</a:t>
            </a:r>
          </a:p>
          <a:p>
            <a:pPr marL="403225" lvl="1" indent="-403225" algn="l" defTabSz="914363" rtl="0" eaLnBrk="1" latinLnBrk="0" hangingPunct="1">
              <a:lnSpc>
                <a:spcPct val="90000"/>
              </a:lnSpc>
              <a:spcBef>
                <a:spcPct val="20000"/>
              </a:spcBef>
              <a:buSzPct val="80000"/>
            </a:pPr>
            <a:r>
              <a:rPr lang="en-US" smtClean="0"/>
              <a:t>Second level</a:t>
            </a:r>
          </a:p>
          <a:p>
            <a:pPr marL="403225" lvl="2" indent="-403225" algn="l" defTabSz="914363" rtl="0" eaLnBrk="1" latinLnBrk="0" hangingPunct="1">
              <a:lnSpc>
                <a:spcPct val="90000"/>
              </a:lnSpc>
              <a:spcBef>
                <a:spcPct val="20000"/>
              </a:spcBef>
              <a:buSzPct val="80000"/>
            </a:pPr>
            <a:r>
              <a:rPr lang="en-US" smtClean="0"/>
              <a:t>Third level</a:t>
            </a:r>
          </a:p>
          <a:p>
            <a:pPr marL="403225" lvl="3" indent="-403225" algn="l" defTabSz="914363" rtl="0" eaLnBrk="1" latinLnBrk="0" hangingPunct="1">
              <a:lnSpc>
                <a:spcPct val="90000"/>
              </a:lnSpc>
              <a:spcBef>
                <a:spcPct val="20000"/>
              </a:spcBef>
              <a:buSzPct val="80000"/>
            </a:pPr>
            <a:r>
              <a:rPr lang="en-US" smtClean="0"/>
              <a:t>Fourth level</a:t>
            </a:r>
          </a:p>
          <a:p>
            <a:pPr marL="403225" lvl="4" indent="-403225" algn="l" defTabSz="914363" rtl="0" eaLnBrk="1" latinLnBrk="0" hangingPunct="1">
              <a:lnSpc>
                <a:spcPct val="90000"/>
              </a:lnSpc>
              <a:spcBef>
                <a:spcPct val="20000"/>
              </a:spcBef>
              <a:buSzPct val="80000"/>
            </a:pPr>
            <a:r>
              <a:rPr lang="en-US" smtClean="0"/>
              <a:t>Fifth level</a:t>
            </a:r>
            <a:endParaRPr lang="en-US" dirty="0"/>
          </a:p>
        </p:txBody>
      </p:sp>
      <p:pic>
        <p:nvPicPr>
          <p:cNvPr id="7" name="Picture 6"/>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extLst>
      <p:ext uri="{BB962C8B-B14F-4D97-AF65-F5344CB8AC3E}">
        <p14:creationId xmlns:p14="http://schemas.microsoft.com/office/powerpoint/2010/main" val="2457304594"/>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pic>
        <p:nvPicPr>
          <p:cNvPr id="3" name="Picture 2"/>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extLst>
      <p:ext uri="{BB962C8B-B14F-4D97-AF65-F5344CB8AC3E}">
        <p14:creationId xmlns:p14="http://schemas.microsoft.com/office/powerpoint/2010/main" val="3666434455"/>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extLst>
      <p:ext uri="{BB962C8B-B14F-4D97-AF65-F5344CB8AC3E}">
        <p14:creationId xmlns:p14="http://schemas.microsoft.com/office/powerpoint/2010/main" val="268211320"/>
      </p:ext>
    </p:extLst>
  </p:cSld>
  <p:clrMapOvr>
    <a:masterClrMapping/>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Agenda">
    <p:bg>
      <p:bgPr>
        <a:solidFill>
          <a:schemeClr val="bg1"/>
        </a:solidFill>
        <a:effectLst/>
      </p:bgPr>
    </p:bg>
    <p:spTree>
      <p:nvGrpSpPr>
        <p:cNvPr id="1" name=""/>
        <p:cNvGrpSpPr/>
        <p:nvPr/>
      </p:nvGrpSpPr>
      <p:grpSpPr>
        <a:xfrm>
          <a:off x="0" y="0"/>
          <a:ext cx="0" cy="0"/>
          <a:chOff x="0" y="0"/>
          <a:chExt cx="0" cy="0"/>
        </a:xfrm>
      </p:grpSpPr>
      <p:sp>
        <p:nvSpPr>
          <p:cNvPr id="19" name="Rectangle 18"/>
          <p:cNvSpPr/>
          <p:nvPr userDrawn="1"/>
        </p:nvSpPr>
        <p:spPr bwMode="auto">
          <a:xfrm>
            <a:off x="519113" y="1447800"/>
            <a:ext cx="11149012" cy="518160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4" tIns="45703" rIns="91404" bIns="45703" numCol="1" spcCol="0" rtlCol="0" anchor="ctr" anchorCtr="0" compatLnSpc="1">
            <a:prstTxWarp prst="textNoShape">
              <a:avLst/>
            </a:prstTxWarp>
          </a:bodyPr>
          <a:lstStyle/>
          <a:p>
            <a:pPr algn="ctr" defTabSz="913788"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lvl1pPr algn="l" defTabSz="914363" rtl="0" eaLnBrk="1" latinLnBrk="0" hangingPunct="1">
              <a:lnSpc>
                <a:spcPct val="90000"/>
              </a:lnSpc>
              <a:spcBef>
                <a:spcPct val="0"/>
              </a:spcBef>
              <a:buNone/>
              <a:defRPr lang="en-US" sz="5400"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1"/>
          </p:nvPr>
        </p:nvSpPr>
        <p:spPr>
          <a:xfrm>
            <a:off x="3473804" y="3417661"/>
            <a:ext cx="6945312" cy="1241878"/>
          </a:xfrm>
        </p:spPr>
        <p:txBody>
          <a:bodyPr lIns="182880" tIns="182880" anchor="ctr" anchorCtr="0"/>
          <a:lstStyle>
            <a:lvl1pPr marL="574675" indent="-571500">
              <a:spcAft>
                <a:spcPts val="1200"/>
              </a:spcAft>
              <a:buNone/>
              <a:defRPr lang="en-US" sz="4400" kern="1200" spc="-100" baseline="0" dirty="0" smtClean="0">
                <a:gradFill>
                  <a:gsLst>
                    <a:gs pos="0">
                      <a:srgbClr val="595959"/>
                    </a:gs>
                    <a:gs pos="86000">
                      <a:srgbClr val="595959"/>
                    </a:gs>
                  </a:gsLst>
                  <a:lin ang="5400000" scaled="0"/>
                </a:gradFill>
                <a:latin typeface="Segoe UI Light" pitchFamily="34" charset="0"/>
                <a:ea typeface="+mn-ea"/>
                <a:cs typeface="+mn-cs"/>
              </a:defRPr>
            </a:lvl1pPr>
            <a:lvl2pPr>
              <a:defRPr lang="en-US" sz="2400" kern="1200" spc="-50" baseline="0" dirty="0">
                <a:gradFill>
                  <a:gsLst>
                    <a:gs pos="0">
                      <a:srgbClr val="595959"/>
                    </a:gs>
                    <a:gs pos="86000">
                      <a:srgbClr val="595959"/>
                    </a:gs>
                  </a:gsLst>
                  <a:lin ang="5400000" scaled="0"/>
                </a:gradFill>
                <a:latin typeface="+mn-lt"/>
                <a:ea typeface="+mn-ea"/>
                <a:cs typeface="+mn-cs"/>
              </a:defRPr>
            </a:lvl2pPr>
          </a:lstStyle>
          <a:p>
            <a:pPr marL="3175" lvl="0" indent="0" algn="l" defTabSz="914363" rtl="0" eaLnBrk="1" latinLnBrk="0" hangingPunct="1">
              <a:lnSpc>
                <a:spcPct val="90000"/>
              </a:lnSpc>
              <a:spcBef>
                <a:spcPts val="0"/>
              </a:spcBef>
              <a:spcAft>
                <a:spcPts val="900"/>
              </a:spcAft>
              <a:buSzPct val="80000"/>
            </a:pPr>
            <a:r>
              <a:rPr lang="en-US" smtClean="0"/>
              <a:t>Click to edit Master text styles</a:t>
            </a:r>
          </a:p>
          <a:p>
            <a:pPr marL="3175" lvl="1" indent="0" algn="l" defTabSz="914363" rtl="0" eaLnBrk="1" latinLnBrk="0" hangingPunct="1">
              <a:lnSpc>
                <a:spcPct val="90000"/>
              </a:lnSpc>
              <a:spcBef>
                <a:spcPts val="0"/>
              </a:spcBef>
              <a:spcAft>
                <a:spcPts val="900"/>
              </a:spcAft>
              <a:buSzPct val="80000"/>
            </a:pPr>
            <a:r>
              <a:rPr lang="en-US" smtClean="0"/>
              <a:t>Second level</a:t>
            </a:r>
          </a:p>
        </p:txBody>
      </p:sp>
      <p:sp>
        <p:nvSpPr>
          <p:cNvPr id="18" name="Freeform 105"/>
          <p:cNvSpPr>
            <a:spLocks/>
          </p:cNvSpPr>
          <p:nvPr userDrawn="1"/>
        </p:nvSpPr>
        <p:spPr bwMode="black">
          <a:xfrm>
            <a:off x="1200173" y="2133600"/>
            <a:ext cx="1865060" cy="3810000"/>
          </a:xfrm>
          <a:custGeom>
            <a:avLst/>
            <a:gdLst>
              <a:gd name="T0" fmla="*/ 38 w 42"/>
              <a:gd name="T1" fmla="*/ 23 h 86"/>
              <a:gd name="T2" fmla="*/ 35 w 42"/>
              <a:gd name="T3" fmla="*/ 27 h 86"/>
              <a:gd name="T4" fmla="*/ 35 w 42"/>
              <a:gd name="T5" fmla="*/ 65 h 86"/>
              <a:gd name="T6" fmla="*/ 21 w 42"/>
              <a:gd name="T7" fmla="*/ 79 h 86"/>
              <a:gd name="T8" fmla="*/ 7 w 42"/>
              <a:gd name="T9" fmla="*/ 65 h 86"/>
              <a:gd name="T10" fmla="*/ 7 w 42"/>
              <a:gd name="T11" fmla="*/ 16 h 86"/>
              <a:gd name="T12" fmla="*/ 16 w 42"/>
              <a:gd name="T13" fmla="*/ 7 h 86"/>
              <a:gd name="T14" fmla="*/ 25 w 42"/>
              <a:gd name="T15" fmla="*/ 16 h 86"/>
              <a:gd name="T16" fmla="*/ 25 w 42"/>
              <a:gd name="T17" fmla="*/ 16 h 86"/>
              <a:gd name="T18" fmla="*/ 25 w 42"/>
              <a:gd name="T19" fmla="*/ 54 h 86"/>
              <a:gd name="T20" fmla="*/ 22 w 42"/>
              <a:gd name="T21" fmla="*/ 58 h 86"/>
              <a:gd name="T22" fmla="*/ 18 w 42"/>
              <a:gd name="T23" fmla="*/ 54 h 86"/>
              <a:gd name="T24" fmla="*/ 18 w 42"/>
              <a:gd name="T25" fmla="*/ 25 h 86"/>
              <a:gd name="T26" fmla="*/ 14 w 42"/>
              <a:gd name="T27" fmla="*/ 22 h 86"/>
              <a:gd name="T28" fmla="*/ 11 w 42"/>
              <a:gd name="T29" fmla="*/ 25 h 86"/>
              <a:gd name="T30" fmla="*/ 11 w 42"/>
              <a:gd name="T31" fmla="*/ 54 h 86"/>
              <a:gd name="T32" fmla="*/ 22 w 42"/>
              <a:gd name="T33" fmla="*/ 65 h 86"/>
              <a:gd name="T34" fmla="*/ 32 w 42"/>
              <a:gd name="T35" fmla="*/ 54 h 86"/>
              <a:gd name="T36" fmla="*/ 32 w 42"/>
              <a:gd name="T37" fmla="*/ 16 h 86"/>
              <a:gd name="T38" fmla="*/ 32 w 42"/>
              <a:gd name="T39" fmla="*/ 16 h 86"/>
              <a:gd name="T40" fmla="*/ 16 w 42"/>
              <a:gd name="T41" fmla="*/ 0 h 86"/>
              <a:gd name="T42" fmla="*/ 0 w 42"/>
              <a:gd name="T43" fmla="*/ 16 h 86"/>
              <a:gd name="T44" fmla="*/ 0 w 42"/>
              <a:gd name="T45" fmla="*/ 65 h 86"/>
              <a:gd name="T46" fmla="*/ 21 w 42"/>
              <a:gd name="T47" fmla="*/ 86 h 86"/>
              <a:gd name="T48" fmla="*/ 42 w 42"/>
              <a:gd name="T49" fmla="*/ 65 h 86"/>
              <a:gd name="T50" fmla="*/ 42 w 42"/>
              <a:gd name="T51" fmla="*/ 65 h 86"/>
              <a:gd name="T52" fmla="*/ 42 w 42"/>
              <a:gd name="T53" fmla="*/ 27 h 86"/>
              <a:gd name="T54" fmla="*/ 38 w 42"/>
              <a:gd name="T55" fmla="*/ 2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2" h="86">
                <a:moveTo>
                  <a:pt x="38" y="23"/>
                </a:moveTo>
                <a:cubicBezTo>
                  <a:pt x="36" y="23"/>
                  <a:pt x="35" y="25"/>
                  <a:pt x="35" y="27"/>
                </a:cubicBezTo>
                <a:cubicBezTo>
                  <a:pt x="35" y="65"/>
                  <a:pt x="35" y="65"/>
                  <a:pt x="35" y="65"/>
                </a:cubicBezTo>
                <a:cubicBezTo>
                  <a:pt x="35" y="73"/>
                  <a:pt x="29" y="79"/>
                  <a:pt x="21" y="79"/>
                </a:cubicBezTo>
                <a:cubicBezTo>
                  <a:pt x="13" y="79"/>
                  <a:pt x="7" y="73"/>
                  <a:pt x="7" y="65"/>
                </a:cubicBezTo>
                <a:cubicBezTo>
                  <a:pt x="7" y="16"/>
                  <a:pt x="7" y="16"/>
                  <a:pt x="7" y="16"/>
                </a:cubicBezTo>
                <a:cubicBezTo>
                  <a:pt x="7" y="11"/>
                  <a:pt x="11" y="7"/>
                  <a:pt x="16" y="7"/>
                </a:cubicBezTo>
                <a:cubicBezTo>
                  <a:pt x="21" y="7"/>
                  <a:pt x="25" y="11"/>
                  <a:pt x="25" y="16"/>
                </a:cubicBezTo>
                <a:cubicBezTo>
                  <a:pt x="25" y="16"/>
                  <a:pt x="25" y="16"/>
                  <a:pt x="25" y="16"/>
                </a:cubicBezTo>
                <a:cubicBezTo>
                  <a:pt x="25" y="54"/>
                  <a:pt x="25" y="54"/>
                  <a:pt x="25" y="54"/>
                </a:cubicBezTo>
                <a:cubicBezTo>
                  <a:pt x="25" y="56"/>
                  <a:pt x="23" y="58"/>
                  <a:pt x="22" y="58"/>
                </a:cubicBezTo>
                <a:cubicBezTo>
                  <a:pt x="20" y="58"/>
                  <a:pt x="18" y="56"/>
                  <a:pt x="18" y="54"/>
                </a:cubicBezTo>
                <a:cubicBezTo>
                  <a:pt x="18" y="25"/>
                  <a:pt x="18" y="25"/>
                  <a:pt x="18" y="25"/>
                </a:cubicBezTo>
                <a:cubicBezTo>
                  <a:pt x="18" y="23"/>
                  <a:pt x="16" y="22"/>
                  <a:pt x="14" y="22"/>
                </a:cubicBezTo>
                <a:cubicBezTo>
                  <a:pt x="12" y="22"/>
                  <a:pt x="11" y="23"/>
                  <a:pt x="11" y="25"/>
                </a:cubicBezTo>
                <a:cubicBezTo>
                  <a:pt x="11" y="54"/>
                  <a:pt x="11" y="54"/>
                  <a:pt x="11" y="54"/>
                </a:cubicBezTo>
                <a:cubicBezTo>
                  <a:pt x="11" y="60"/>
                  <a:pt x="16" y="65"/>
                  <a:pt x="22" y="65"/>
                </a:cubicBezTo>
                <a:cubicBezTo>
                  <a:pt x="27" y="65"/>
                  <a:pt x="32" y="60"/>
                  <a:pt x="32" y="54"/>
                </a:cubicBezTo>
                <a:cubicBezTo>
                  <a:pt x="32" y="16"/>
                  <a:pt x="32" y="16"/>
                  <a:pt x="32" y="16"/>
                </a:cubicBezTo>
                <a:cubicBezTo>
                  <a:pt x="32" y="16"/>
                  <a:pt x="32" y="16"/>
                  <a:pt x="32" y="16"/>
                </a:cubicBezTo>
                <a:cubicBezTo>
                  <a:pt x="32" y="7"/>
                  <a:pt x="25" y="0"/>
                  <a:pt x="16" y="0"/>
                </a:cubicBezTo>
                <a:cubicBezTo>
                  <a:pt x="7" y="0"/>
                  <a:pt x="0" y="7"/>
                  <a:pt x="0" y="16"/>
                </a:cubicBezTo>
                <a:cubicBezTo>
                  <a:pt x="0" y="65"/>
                  <a:pt x="0" y="65"/>
                  <a:pt x="0" y="65"/>
                </a:cubicBezTo>
                <a:cubicBezTo>
                  <a:pt x="0" y="77"/>
                  <a:pt x="10" y="86"/>
                  <a:pt x="21" y="86"/>
                </a:cubicBezTo>
                <a:cubicBezTo>
                  <a:pt x="33" y="86"/>
                  <a:pt x="42" y="77"/>
                  <a:pt x="42" y="65"/>
                </a:cubicBezTo>
                <a:cubicBezTo>
                  <a:pt x="42" y="65"/>
                  <a:pt x="42" y="65"/>
                  <a:pt x="42" y="65"/>
                </a:cubicBezTo>
                <a:cubicBezTo>
                  <a:pt x="42" y="27"/>
                  <a:pt x="42" y="27"/>
                  <a:pt x="42" y="27"/>
                </a:cubicBezTo>
                <a:cubicBezTo>
                  <a:pt x="42" y="25"/>
                  <a:pt x="40" y="23"/>
                  <a:pt x="38" y="23"/>
                </a:cubicBezTo>
              </a:path>
            </a:pathLst>
          </a:custGeom>
          <a:solidFill>
            <a:schemeClr val="accent2"/>
          </a:solidFill>
          <a:ln>
            <a:noFill/>
          </a:ln>
          <a:extLst/>
        </p:spPr>
        <p:txBody>
          <a:bodyPr vert="horz" wrap="square" lIns="82305" tIns="41153" rIns="82305" bIns="41153" numCol="1" anchor="t" anchorCtr="0" compatLnSpc="1">
            <a:prstTxWarp prst="textNoShape">
              <a:avLst/>
            </a:prstTxWarp>
          </a:bodyPr>
          <a:lstStyle/>
          <a:p>
            <a:pPr defTabSz="1218987"/>
            <a:endParaRPr lang="en-US" sz="1600" dirty="0">
              <a:solidFill>
                <a:srgbClr val="292929"/>
              </a:solidFill>
            </a:endParaRPr>
          </a:p>
        </p:txBody>
      </p:sp>
    </p:spTree>
    <p:extLst>
      <p:ext uri="{BB962C8B-B14F-4D97-AF65-F5344CB8AC3E}">
        <p14:creationId xmlns:p14="http://schemas.microsoft.com/office/powerpoint/2010/main" val="3141007247"/>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solidFill>
          <a:schemeClr val="accent1">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chemeClr val="accent1">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userDrawn="1"/>
        </p:nvGrpSpPr>
        <p:grpSpPr>
          <a:xfrm>
            <a:off x="7713385" y="2136047"/>
            <a:ext cx="3499128" cy="2114058"/>
            <a:chOff x="1411369" y="3975421"/>
            <a:chExt cx="1714604" cy="1035908"/>
          </a:xfrm>
        </p:grpSpPr>
        <p:sp>
          <p:nvSpPr>
            <p:cNvPr id="12" name="Freeform 6"/>
            <p:cNvSpPr>
              <a:spLocks/>
            </p:cNvSpPr>
            <p:nvPr userDrawn="1"/>
          </p:nvSpPr>
          <p:spPr bwMode="auto">
            <a:xfrm>
              <a:off x="1900471" y="3975421"/>
              <a:ext cx="1225502" cy="656717"/>
            </a:xfrm>
            <a:custGeom>
              <a:avLst/>
              <a:gdLst>
                <a:gd name="T0" fmla="*/ 138 w 189"/>
                <a:gd name="T1" fmla="*/ 0 h 101"/>
                <a:gd name="T2" fmla="*/ 94 w 189"/>
                <a:gd name="T3" fmla="*/ 26 h 101"/>
                <a:gd name="T4" fmla="*/ 75 w 189"/>
                <a:gd name="T5" fmla="*/ 21 h 101"/>
                <a:gd name="T6" fmla="*/ 40 w 189"/>
                <a:gd name="T7" fmla="*/ 42 h 101"/>
                <a:gd name="T8" fmla="*/ 29 w 189"/>
                <a:gd name="T9" fmla="*/ 40 h 101"/>
                <a:gd name="T10" fmla="*/ 0 w 189"/>
                <a:gd name="T11" fmla="*/ 64 h 101"/>
                <a:gd name="T12" fmla="*/ 11 w 189"/>
                <a:gd name="T13" fmla="*/ 62 h 101"/>
                <a:gd name="T14" fmla="*/ 30 w 189"/>
                <a:gd name="T15" fmla="*/ 66 h 101"/>
                <a:gd name="T16" fmla="*/ 82 w 189"/>
                <a:gd name="T17" fmla="*/ 39 h 101"/>
                <a:gd name="T18" fmla="*/ 145 w 189"/>
                <a:gd name="T19" fmla="*/ 101 h 101"/>
                <a:gd name="T20" fmla="*/ 189 w 189"/>
                <a:gd name="T21" fmla="*/ 51 h 101"/>
                <a:gd name="T22" fmla="*/ 138 w 189"/>
                <a:gd name="T2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101">
                  <a:moveTo>
                    <a:pt x="138" y="0"/>
                  </a:moveTo>
                  <a:cubicBezTo>
                    <a:pt x="119" y="0"/>
                    <a:pt x="103" y="10"/>
                    <a:pt x="94" y="26"/>
                  </a:cubicBezTo>
                  <a:cubicBezTo>
                    <a:pt x="89" y="23"/>
                    <a:pt x="82" y="21"/>
                    <a:pt x="75" y="21"/>
                  </a:cubicBezTo>
                  <a:cubicBezTo>
                    <a:pt x="60" y="21"/>
                    <a:pt x="46" y="30"/>
                    <a:pt x="40" y="42"/>
                  </a:cubicBezTo>
                  <a:cubicBezTo>
                    <a:pt x="36" y="41"/>
                    <a:pt x="33" y="40"/>
                    <a:pt x="29" y="40"/>
                  </a:cubicBezTo>
                  <a:cubicBezTo>
                    <a:pt x="15" y="40"/>
                    <a:pt x="3" y="50"/>
                    <a:pt x="0" y="64"/>
                  </a:cubicBezTo>
                  <a:cubicBezTo>
                    <a:pt x="3" y="63"/>
                    <a:pt x="7" y="62"/>
                    <a:pt x="11" y="62"/>
                  </a:cubicBezTo>
                  <a:cubicBezTo>
                    <a:pt x="17" y="62"/>
                    <a:pt x="24" y="64"/>
                    <a:pt x="30" y="66"/>
                  </a:cubicBezTo>
                  <a:cubicBezTo>
                    <a:pt x="42" y="49"/>
                    <a:pt x="61" y="39"/>
                    <a:pt x="82" y="39"/>
                  </a:cubicBezTo>
                  <a:cubicBezTo>
                    <a:pt x="117" y="39"/>
                    <a:pt x="145" y="67"/>
                    <a:pt x="145" y="101"/>
                  </a:cubicBezTo>
                  <a:cubicBezTo>
                    <a:pt x="170" y="98"/>
                    <a:pt x="189" y="77"/>
                    <a:pt x="189" y="51"/>
                  </a:cubicBezTo>
                  <a:cubicBezTo>
                    <a:pt x="189" y="22"/>
                    <a:pt x="167" y="0"/>
                    <a:pt x="138"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solidFill>
                  <a:srgbClr val="292929"/>
                </a:solidFill>
              </a:endParaRPr>
            </a:p>
          </p:txBody>
        </p:sp>
        <p:sp>
          <p:nvSpPr>
            <p:cNvPr id="15" name="Freeform 7"/>
            <p:cNvSpPr>
              <a:spLocks/>
            </p:cNvSpPr>
            <p:nvPr userDrawn="1"/>
          </p:nvSpPr>
          <p:spPr bwMode="auto">
            <a:xfrm>
              <a:off x="1411369" y="4269433"/>
              <a:ext cx="1390368" cy="741896"/>
            </a:xfrm>
            <a:custGeom>
              <a:avLst/>
              <a:gdLst>
                <a:gd name="T0" fmla="*/ 157 w 214"/>
                <a:gd name="T1" fmla="*/ 0 h 114"/>
                <a:gd name="T2" fmla="*/ 107 w 214"/>
                <a:gd name="T3" fmla="*/ 29 h 114"/>
                <a:gd name="T4" fmla="*/ 86 w 214"/>
                <a:gd name="T5" fmla="*/ 23 h 114"/>
                <a:gd name="T6" fmla="*/ 46 w 214"/>
                <a:gd name="T7" fmla="*/ 48 h 114"/>
                <a:gd name="T8" fmla="*/ 34 w 214"/>
                <a:gd name="T9" fmla="*/ 45 h 114"/>
                <a:gd name="T10" fmla="*/ 0 w 214"/>
                <a:gd name="T11" fmla="*/ 80 h 114"/>
                <a:gd name="T12" fmla="*/ 34 w 214"/>
                <a:gd name="T13" fmla="*/ 114 h 114"/>
                <a:gd name="T14" fmla="*/ 86 w 214"/>
                <a:gd name="T15" fmla="*/ 114 h 114"/>
                <a:gd name="T16" fmla="*/ 157 w 214"/>
                <a:gd name="T17" fmla="*/ 114 h 114"/>
                <a:gd name="T18" fmla="*/ 214 w 214"/>
                <a:gd name="T19" fmla="*/ 57 h 114"/>
                <a:gd name="T20" fmla="*/ 157 w 214"/>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 h="114">
                  <a:moveTo>
                    <a:pt x="157" y="0"/>
                  </a:moveTo>
                  <a:cubicBezTo>
                    <a:pt x="136" y="0"/>
                    <a:pt x="117" y="11"/>
                    <a:pt x="107" y="29"/>
                  </a:cubicBezTo>
                  <a:cubicBezTo>
                    <a:pt x="101" y="25"/>
                    <a:pt x="94" y="23"/>
                    <a:pt x="86" y="23"/>
                  </a:cubicBezTo>
                  <a:cubicBezTo>
                    <a:pt x="69" y="23"/>
                    <a:pt x="54" y="33"/>
                    <a:pt x="46" y="48"/>
                  </a:cubicBezTo>
                  <a:cubicBezTo>
                    <a:pt x="42" y="46"/>
                    <a:pt x="38" y="45"/>
                    <a:pt x="34" y="45"/>
                  </a:cubicBezTo>
                  <a:cubicBezTo>
                    <a:pt x="15" y="45"/>
                    <a:pt x="0" y="61"/>
                    <a:pt x="0" y="80"/>
                  </a:cubicBezTo>
                  <a:cubicBezTo>
                    <a:pt x="0" y="99"/>
                    <a:pt x="15" y="114"/>
                    <a:pt x="34" y="114"/>
                  </a:cubicBezTo>
                  <a:cubicBezTo>
                    <a:pt x="86" y="114"/>
                    <a:pt x="86" y="114"/>
                    <a:pt x="86" y="114"/>
                  </a:cubicBezTo>
                  <a:cubicBezTo>
                    <a:pt x="157" y="114"/>
                    <a:pt x="157" y="114"/>
                    <a:pt x="157" y="114"/>
                  </a:cubicBezTo>
                  <a:cubicBezTo>
                    <a:pt x="189" y="114"/>
                    <a:pt x="214" y="89"/>
                    <a:pt x="214" y="57"/>
                  </a:cubicBezTo>
                  <a:cubicBezTo>
                    <a:pt x="214" y="25"/>
                    <a:pt x="189" y="0"/>
                    <a:pt x="157"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solidFill>
                  <a:srgbClr val="292929"/>
                </a:solidFill>
              </a:endParaRPr>
            </a:p>
          </p:txBody>
        </p:sp>
      </p:grpSp>
    </p:spTree>
    <p:extLst>
      <p:ext uri="{BB962C8B-B14F-4D97-AF65-F5344CB8AC3E}">
        <p14:creationId xmlns:p14="http://schemas.microsoft.com/office/powerpoint/2010/main" val="2264135167"/>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Demo, Video etc. &quot;special&quot; slides">
    <p:bg>
      <p:bgPr>
        <a:solidFill>
          <a:srgbClr val="8CC6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9000" b="0" i="0" u="none" strike="noStrike" kern="1200" cap="none" spc="-642" normalizeH="0" baseline="0" noProof="0" dirty="0" smtClean="0">
                <a:ln w="11430"/>
                <a:solidFill>
                  <a:schemeClr val="bg1">
                    <a:alpha val="99000"/>
                  </a:schemeClr>
                </a:solidFill>
                <a:effectLst/>
                <a:uLnTx/>
                <a:uFillTx/>
                <a:latin typeface="Segoe UI Light" pitchFamily="34" charset="0"/>
                <a:ea typeface="+mn-ea"/>
                <a:cs typeface="+mn-cs"/>
              </a:defRPr>
            </a:lvl1pPr>
          </a:lstStyle>
          <a:p>
            <a:pPr lvl="0"/>
            <a:r>
              <a:rPr lang="en-US" dirty="0" smtClean="0"/>
              <a:t>click to…</a:t>
            </a:r>
          </a:p>
        </p:txBody>
      </p:sp>
      <p:pic>
        <p:nvPicPr>
          <p:cNvPr id="13" name="Picture 40" descr="C:\Users\sakuu\Documents\Ballmer WPC\PNGS\TV.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black">
          <a:xfrm>
            <a:off x="8283830" y="1993330"/>
            <a:ext cx="2278228" cy="21911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94048539"/>
      </p:ext>
    </p:extLst>
  </p:cSld>
  <p:clrMapOvr>
    <a:masterClrMapping/>
  </p:clrMapOvr>
  <p:transition>
    <p:fade/>
  </p:transition>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_Demo, Video etc. &quot;special&quot; slides">
    <p:bg>
      <p:bgPr>
        <a:solidFill>
          <a:srgbClr val="8CC6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chemeClr val="accent4">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sp>
        <p:nvSpPr>
          <p:cNvPr id="8" name="Freeform 6"/>
          <p:cNvSpPr>
            <a:spLocks noEditPoints="1"/>
          </p:cNvSpPr>
          <p:nvPr userDrawn="1"/>
        </p:nvSpPr>
        <p:spPr bwMode="auto">
          <a:xfrm>
            <a:off x="8291953" y="2008094"/>
            <a:ext cx="2269077" cy="2169610"/>
          </a:xfrm>
          <a:custGeom>
            <a:avLst/>
            <a:gdLst>
              <a:gd name="T0" fmla="*/ 150 w 154"/>
              <a:gd name="T1" fmla="*/ 40 h 148"/>
              <a:gd name="T2" fmla="*/ 91 w 154"/>
              <a:gd name="T3" fmla="*/ 40 h 148"/>
              <a:gd name="T4" fmla="*/ 124 w 154"/>
              <a:gd name="T5" fmla="*/ 3 h 148"/>
              <a:gd name="T6" fmla="*/ 120 w 154"/>
              <a:gd name="T7" fmla="*/ 0 h 148"/>
              <a:gd name="T8" fmla="*/ 77 w 154"/>
              <a:gd name="T9" fmla="*/ 39 h 148"/>
              <a:gd name="T10" fmla="*/ 36 w 154"/>
              <a:gd name="T11" fmla="*/ 0 h 148"/>
              <a:gd name="T12" fmla="*/ 32 w 154"/>
              <a:gd name="T13" fmla="*/ 3 h 148"/>
              <a:gd name="T14" fmla="*/ 66 w 154"/>
              <a:gd name="T15" fmla="*/ 40 h 148"/>
              <a:gd name="T16" fmla="*/ 4 w 154"/>
              <a:gd name="T17" fmla="*/ 40 h 148"/>
              <a:gd name="T18" fmla="*/ 0 w 154"/>
              <a:gd name="T19" fmla="*/ 44 h 148"/>
              <a:gd name="T20" fmla="*/ 0 w 154"/>
              <a:gd name="T21" fmla="*/ 144 h 148"/>
              <a:gd name="T22" fmla="*/ 4 w 154"/>
              <a:gd name="T23" fmla="*/ 148 h 148"/>
              <a:gd name="T24" fmla="*/ 150 w 154"/>
              <a:gd name="T25" fmla="*/ 148 h 148"/>
              <a:gd name="T26" fmla="*/ 154 w 154"/>
              <a:gd name="T27" fmla="*/ 144 h 148"/>
              <a:gd name="T28" fmla="*/ 154 w 154"/>
              <a:gd name="T29" fmla="*/ 44 h 148"/>
              <a:gd name="T30" fmla="*/ 150 w 154"/>
              <a:gd name="T31" fmla="*/ 40 h 148"/>
              <a:gd name="T32" fmla="*/ 145 w 154"/>
              <a:gd name="T33" fmla="*/ 135 h 148"/>
              <a:gd name="T34" fmla="*/ 141 w 154"/>
              <a:gd name="T35" fmla="*/ 139 h 148"/>
              <a:gd name="T36" fmla="*/ 13 w 154"/>
              <a:gd name="T37" fmla="*/ 139 h 148"/>
              <a:gd name="T38" fmla="*/ 9 w 154"/>
              <a:gd name="T39" fmla="*/ 135 h 148"/>
              <a:gd name="T40" fmla="*/ 9 w 154"/>
              <a:gd name="T41" fmla="*/ 52 h 148"/>
              <a:gd name="T42" fmla="*/ 13 w 154"/>
              <a:gd name="T43" fmla="*/ 48 h 148"/>
              <a:gd name="T44" fmla="*/ 141 w 154"/>
              <a:gd name="T45" fmla="*/ 48 h 148"/>
              <a:gd name="T46" fmla="*/ 145 w 154"/>
              <a:gd name="T47" fmla="*/ 52 h 148"/>
              <a:gd name="T48" fmla="*/ 145 w 154"/>
              <a:gd name="T49" fmla="*/ 135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4" h="148">
                <a:moveTo>
                  <a:pt x="150" y="40"/>
                </a:moveTo>
                <a:cubicBezTo>
                  <a:pt x="91" y="40"/>
                  <a:pt x="91" y="40"/>
                  <a:pt x="91" y="40"/>
                </a:cubicBezTo>
                <a:cubicBezTo>
                  <a:pt x="124" y="3"/>
                  <a:pt x="124" y="3"/>
                  <a:pt x="124" y="3"/>
                </a:cubicBezTo>
                <a:cubicBezTo>
                  <a:pt x="120" y="0"/>
                  <a:pt x="120" y="0"/>
                  <a:pt x="120" y="0"/>
                </a:cubicBezTo>
                <a:cubicBezTo>
                  <a:pt x="77" y="39"/>
                  <a:pt x="77" y="39"/>
                  <a:pt x="77" y="39"/>
                </a:cubicBezTo>
                <a:cubicBezTo>
                  <a:pt x="36" y="0"/>
                  <a:pt x="36" y="0"/>
                  <a:pt x="36" y="0"/>
                </a:cubicBezTo>
                <a:cubicBezTo>
                  <a:pt x="32" y="3"/>
                  <a:pt x="32" y="3"/>
                  <a:pt x="32" y="3"/>
                </a:cubicBezTo>
                <a:cubicBezTo>
                  <a:pt x="66" y="40"/>
                  <a:pt x="66" y="40"/>
                  <a:pt x="66" y="40"/>
                </a:cubicBezTo>
                <a:cubicBezTo>
                  <a:pt x="4" y="40"/>
                  <a:pt x="4" y="40"/>
                  <a:pt x="4" y="40"/>
                </a:cubicBezTo>
                <a:cubicBezTo>
                  <a:pt x="2" y="40"/>
                  <a:pt x="0" y="42"/>
                  <a:pt x="0" y="44"/>
                </a:cubicBezTo>
                <a:cubicBezTo>
                  <a:pt x="0" y="144"/>
                  <a:pt x="0" y="144"/>
                  <a:pt x="0" y="144"/>
                </a:cubicBezTo>
                <a:cubicBezTo>
                  <a:pt x="0" y="146"/>
                  <a:pt x="2" y="148"/>
                  <a:pt x="4" y="148"/>
                </a:cubicBezTo>
                <a:cubicBezTo>
                  <a:pt x="150" y="148"/>
                  <a:pt x="150" y="148"/>
                  <a:pt x="150" y="148"/>
                </a:cubicBezTo>
                <a:cubicBezTo>
                  <a:pt x="152" y="148"/>
                  <a:pt x="154" y="146"/>
                  <a:pt x="154" y="144"/>
                </a:cubicBezTo>
                <a:cubicBezTo>
                  <a:pt x="154" y="44"/>
                  <a:pt x="154" y="44"/>
                  <a:pt x="154" y="44"/>
                </a:cubicBezTo>
                <a:cubicBezTo>
                  <a:pt x="154" y="42"/>
                  <a:pt x="152" y="40"/>
                  <a:pt x="150" y="40"/>
                </a:cubicBezTo>
                <a:close/>
                <a:moveTo>
                  <a:pt x="145" y="135"/>
                </a:moveTo>
                <a:cubicBezTo>
                  <a:pt x="145" y="137"/>
                  <a:pt x="143" y="139"/>
                  <a:pt x="141" y="139"/>
                </a:cubicBezTo>
                <a:cubicBezTo>
                  <a:pt x="13" y="139"/>
                  <a:pt x="13" y="139"/>
                  <a:pt x="13" y="139"/>
                </a:cubicBezTo>
                <a:cubicBezTo>
                  <a:pt x="11" y="139"/>
                  <a:pt x="9" y="137"/>
                  <a:pt x="9" y="135"/>
                </a:cubicBezTo>
                <a:cubicBezTo>
                  <a:pt x="9" y="52"/>
                  <a:pt x="9" y="52"/>
                  <a:pt x="9" y="52"/>
                </a:cubicBezTo>
                <a:cubicBezTo>
                  <a:pt x="9" y="50"/>
                  <a:pt x="11" y="48"/>
                  <a:pt x="13" y="48"/>
                </a:cubicBezTo>
                <a:cubicBezTo>
                  <a:pt x="141" y="48"/>
                  <a:pt x="141" y="48"/>
                  <a:pt x="141" y="48"/>
                </a:cubicBezTo>
                <a:cubicBezTo>
                  <a:pt x="143" y="48"/>
                  <a:pt x="145" y="50"/>
                  <a:pt x="145" y="52"/>
                </a:cubicBezTo>
                <a:lnTo>
                  <a:pt x="145" y="1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292929"/>
              </a:solidFill>
            </a:endParaRPr>
          </a:p>
        </p:txBody>
      </p:sp>
    </p:spTree>
    <p:extLst>
      <p:ext uri="{BB962C8B-B14F-4D97-AF65-F5344CB8AC3E}">
        <p14:creationId xmlns:p14="http://schemas.microsoft.com/office/powerpoint/2010/main" val="1504652177"/>
      </p:ext>
    </p:extLst>
  </p:cSld>
  <p:clrMapOvr>
    <a:masterClrMapping/>
  </p:clrMapOvr>
  <p:transition>
    <p:fade/>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_Demo, Video etc. &quot;special&quot; slides">
    <p:bg>
      <p:bgPr>
        <a:solidFill>
          <a:schemeClr val="accent2">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chemeClr val="accent2">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8" name="Group 7"/>
          <p:cNvGrpSpPr/>
          <p:nvPr userDrawn="1"/>
        </p:nvGrpSpPr>
        <p:grpSpPr bwMode="black">
          <a:xfrm>
            <a:off x="7904572" y="2242931"/>
            <a:ext cx="3176914" cy="1934622"/>
            <a:chOff x="10387012" y="4179358"/>
            <a:chExt cx="974726" cy="593725"/>
          </a:xfrm>
          <a:solidFill>
            <a:srgbClr val="FFFFFF"/>
          </a:solidFill>
        </p:grpSpPr>
        <p:sp>
          <p:nvSpPr>
            <p:cNvPr id="9" name="Freeform 26"/>
            <p:cNvSpPr>
              <a:spLocks/>
            </p:cNvSpPr>
            <p:nvPr/>
          </p:nvSpPr>
          <p:spPr bwMode="black">
            <a:xfrm>
              <a:off x="10506075" y="4258733"/>
              <a:ext cx="706438" cy="514350"/>
            </a:xfrm>
            <a:custGeom>
              <a:avLst/>
              <a:gdLst>
                <a:gd name="T0" fmla="*/ 183 w 188"/>
                <a:gd name="T1" fmla="*/ 84 h 137"/>
                <a:gd name="T2" fmla="*/ 104 w 188"/>
                <a:gd name="T3" fmla="*/ 27 h 137"/>
                <a:gd name="T4" fmla="*/ 86 w 188"/>
                <a:gd name="T5" fmla="*/ 19 h 137"/>
                <a:gd name="T6" fmla="*/ 59 w 188"/>
                <a:gd name="T7" fmla="*/ 34 h 137"/>
                <a:gd name="T8" fmla="*/ 56 w 188"/>
                <a:gd name="T9" fmla="*/ 36 h 137"/>
                <a:gd name="T10" fmla="*/ 43 w 188"/>
                <a:gd name="T11" fmla="*/ 38 h 137"/>
                <a:gd name="T12" fmla="*/ 43 w 188"/>
                <a:gd name="T13" fmla="*/ 38 h 137"/>
                <a:gd name="T14" fmla="*/ 26 w 188"/>
                <a:gd name="T15" fmla="*/ 27 h 137"/>
                <a:gd name="T16" fmla="*/ 24 w 188"/>
                <a:gd name="T17" fmla="*/ 14 h 137"/>
                <a:gd name="T18" fmla="*/ 31 w 188"/>
                <a:gd name="T19" fmla="*/ 0 h 137"/>
                <a:gd name="T20" fmla="*/ 21 w 188"/>
                <a:gd name="T21" fmla="*/ 0 h 137"/>
                <a:gd name="T22" fmla="*/ 1 w 188"/>
                <a:gd name="T23" fmla="*/ 79 h 137"/>
                <a:gd name="T24" fmla="*/ 4 w 188"/>
                <a:gd name="T25" fmla="*/ 80 h 137"/>
                <a:gd name="T26" fmla="*/ 16 w 188"/>
                <a:gd name="T27" fmla="*/ 70 h 137"/>
                <a:gd name="T28" fmla="*/ 22 w 188"/>
                <a:gd name="T29" fmla="*/ 70 h 137"/>
                <a:gd name="T30" fmla="*/ 32 w 188"/>
                <a:gd name="T31" fmla="*/ 74 h 137"/>
                <a:gd name="T32" fmla="*/ 43 w 188"/>
                <a:gd name="T33" fmla="*/ 72 h 137"/>
                <a:gd name="T34" fmla="*/ 44 w 188"/>
                <a:gd name="T35" fmla="*/ 72 h 137"/>
                <a:gd name="T36" fmla="*/ 53 w 188"/>
                <a:gd name="T37" fmla="*/ 76 h 137"/>
                <a:gd name="T38" fmla="*/ 65 w 188"/>
                <a:gd name="T39" fmla="*/ 74 h 137"/>
                <a:gd name="T40" fmla="*/ 67 w 188"/>
                <a:gd name="T41" fmla="*/ 74 h 137"/>
                <a:gd name="T42" fmla="*/ 80 w 188"/>
                <a:gd name="T43" fmla="*/ 88 h 137"/>
                <a:gd name="T44" fmla="*/ 83 w 188"/>
                <a:gd name="T45" fmla="*/ 88 h 137"/>
                <a:gd name="T46" fmla="*/ 85 w 188"/>
                <a:gd name="T47" fmla="*/ 89 h 137"/>
                <a:gd name="T48" fmla="*/ 99 w 188"/>
                <a:gd name="T49" fmla="*/ 108 h 137"/>
                <a:gd name="T50" fmla="*/ 99 w 188"/>
                <a:gd name="T51" fmla="*/ 110 h 137"/>
                <a:gd name="T52" fmla="*/ 96 w 188"/>
                <a:gd name="T53" fmla="*/ 124 h 137"/>
                <a:gd name="T54" fmla="*/ 114 w 188"/>
                <a:gd name="T55" fmla="*/ 137 h 137"/>
                <a:gd name="T56" fmla="*/ 123 w 188"/>
                <a:gd name="T57" fmla="*/ 132 h 137"/>
                <a:gd name="T58" fmla="*/ 124 w 188"/>
                <a:gd name="T59" fmla="*/ 124 h 137"/>
                <a:gd name="T60" fmla="*/ 108 w 188"/>
                <a:gd name="T61" fmla="*/ 112 h 137"/>
                <a:gd name="T62" fmla="*/ 107 w 188"/>
                <a:gd name="T63" fmla="*/ 109 h 137"/>
                <a:gd name="T64" fmla="*/ 110 w 188"/>
                <a:gd name="T65" fmla="*/ 109 h 137"/>
                <a:gd name="T66" fmla="*/ 136 w 188"/>
                <a:gd name="T67" fmla="*/ 127 h 137"/>
                <a:gd name="T68" fmla="*/ 145 w 188"/>
                <a:gd name="T69" fmla="*/ 123 h 137"/>
                <a:gd name="T70" fmla="*/ 147 w 188"/>
                <a:gd name="T71" fmla="*/ 114 h 137"/>
                <a:gd name="T72" fmla="*/ 117 w 188"/>
                <a:gd name="T73" fmla="*/ 93 h 137"/>
                <a:gd name="T74" fmla="*/ 117 w 188"/>
                <a:gd name="T75" fmla="*/ 90 h 137"/>
                <a:gd name="T76" fmla="*/ 120 w 188"/>
                <a:gd name="T77" fmla="*/ 89 h 137"/>
                <a:gd name="T78" fmla="*/ 156 w 188"/>
                <a:gd name="T79" fmla="*/ 116 h 137"/>
                <a:gd name="T80" fmla="*/ 165 w 188"/>
                <a:gd name="T81" fmla="*/ 111 h 137"/>
                <a:gd name="T82" fmla="*/ 167 w 188"/>
                <a:gd name="T83" fmla="*/ 102 h 137"/>
                <a:gd name="T84" fmla="*/ 137 w 188"/>
                <a:gd name="T85" fmla="*/ 81 h 137"/>
                <a:gd name="T86" fmla="*/ 136 w 188"/>
                <a:gd name="T87" fmla="*/ 78 h 137"/>
                <a:gd name="T88" fmla="*/ 139 w 188"/>
                <a:gd name="T89" fmla="*/ 77 h 137"/>
                <a:gd name="T90" fmla="*/ 176 w 188"/>
                <a:gd name="T91" fmla="*/ 104 h 137"/>
                <a:gd name="T92" fmla="*/ 185 w 188"/>
                <a:gd name="T93" fmla="*/ 99 h 137"/>
                <a:gd name="T94" fmla="*/ 183 w 188"/>
                <a:gd name="T95" fmla="*/ 8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8" h="137">
                  <a:moveTo>
                    <a:pt x="183" y="84"/>
                  </a:moveTo>
                  <a:cubicBezTo>
                    <a:pt x="104" y="27"/>
                    <a:pt x="104" y="27"/>
                    <a:pt x="104" y="27"/>
                  </a:cubicBezTo>
                  <a:cubicBezTo>
                    <a:pt x="86" y="19"/>
                    <a:pt x="86" y="19"/>
                    <a:pt x="86" y="19"/>
                  </a:cubicBezTo>
                  <a:cubicBezTo>
                    <a:pt x="59" y="34"/>
                    <a:pt x="59" y="34"/>
                    <a:pt x="59" y="34"/>
                  </a:cubicBezTo>
                  <a:cubicBezTo>
                    <a:pt x="56" y="36"/>
                    <a:pt x="56" y="36"/>
                    <a:pt x="56" y="36"/>
                  </a:cubicBezTo>
                  <a:cubicBezTo>
                    <a:pt x="52" y="38"/>
                    <a:pt x="47" y="39"/>
                    <a:pt x="43" y="38"/>
                  </a:cubicBezTo>
                  <a:cubicBezTo>
                    <a:pt x="43" y="38"/>
                    <a:pt x="43" y="38"/>
                    <a:pt x="43" y="38"/>
                  </a:cubicBezTo>
                  <a:cubicBezTo>
                    <a:pt x="36" y="38"/>
                    <a:pt x="30" y="34"/>
                    <a:pt x="26" y="27"/>
                  </a:cubicBezTo>
                  <a:cubicBezTo>
                    <a:pt x="24" y="23"/>
                    <a:pt x="23" y="19"/>
                    <a:pt x="24" y="14"/>
                  </a:cubicBezTo>
                  <a:cubicBezTo>
                    <a:pt x="24" y="9"/>
                    <a:pt x="27" y="4"/>
                    <a:pt x="31" y="0"/>
                  </a:cubicBezTo>
                  <a:cubicBezTo>
                    <a:pt x="25" y="0"/>
                    <a:pt x="21" y="0"/>
                    <a:pt x="21" y="0"/>
                  </a:cubicBezTo>
                  <a:cubicBezTo>
                    <a:pt x="21" y="0"/>
                    <a:pt x="0" y="40"/>
                    <a:pt x="1" y="79"/>
                  </a:cubicBezTo>
                  <a:cubicBezTo>
                    <a:pt x="4" y="80"/>
                    <a:pt x="4" y="80"/>
                    <a:pt x="4" y="80"/>
                  </a:cubicBezTo>
                  <a:cubicBezTo>
                    <a:pt x="6" y="75"/>
                    <a:pt x="10" y="72"/>
                    <a:pt x="16" y="70"/>
                  </a:cubicBezTo>
                  <a:cubicBezTo>
                    <a:pt x="18" y="70"/>
                    <a:pt x="20" y="70"/>
                    <a:pt x="22" y="70"/>
                  </a:cubicBezTo>
                  <a:cubicBezTo>
                    <a:pt x="25" y="70"/>
                    <a:pt x="29" y="72"/>
                    <a:pt x="32" y="74"/>
                  </a:cubicBezTo>
                  <a:cubicBezTo>
                    <a:pt x="35" y="72"/>
                    <a:pt x="39" y="71"/>
                    <a:pt x="43" y="72"/>
                  </a:cubicBezTo>
                  <a:cubicBezTo>
                    <a:pt x="43" y="72"/>
                    <a:pt x="44" y="72"/>
                    <a:pt x="44" y="72"/>
                  </a:cubicBezTo>
                  <a:cubicBezTo>
                    <a:pt x="48" y="72"/>
                    <a:pt x="51" y="74"/>
                    <a:pt x="53" y="76"/>
                  </a:cubicBezTo>
                  <a:cubicBezTo>
                    <a:pt x="56" y="74"/>
                    <a:pt x="60" y="73"/>
                    <a:pt x="65" y="74"/>
                  </a:cubicBezTo>
                  <a:cubicBezTo>
                    <a:pt x="65" y="74"/>
                    <a:pt x="66" y="74"/>
                    <a:pt x="67" y="74"/>
                  </a:cubicBezTo>
                  <a:cubicBezTo>
                    <a:pt x="74" y="76"/>
                    <a:pt x="79" y="81"/>
                    <a:pt x="80" y="88"/>
                  </a:cubicBezTo>
                  <a:cubicBezTo>
                    <a:pt x="81" y="88"/>
                    <a:pt x="82" y="88"/>
                    <a:pt x="83" y="88"/>
                  </a:cubicBezTo>
                  <a:cubicBezTo>
                    <a:pt x="84" y="88"/>
                    <a:pt x="84" y="88"/>
                    <a:pt x="85" y="89"/>
                  </a:cubicBezTo>
                  <a:cubicBezTo>
                    <a:pt x="94" y="91"/>
                    <a:pt x="100" y="99"/>
                    <a:pt x="99" y="108"/>
                  </a:cubicBezTo>
                  <a:cubicBezTo>
                    <a:pt x="99" y="109"/>
                    <a:pt x="99" y="110"/>
                    <a:pt x="99" y="110"/>
                  </a:cubicBezTo>
                  <a:cubicBezTo>
                    <a:pt x="96" y="124"/>
                    <a:pt x="96" y="124"/>
                    <a:pt x="96" y="124"/>
                  </a:cubicBezTo>
                  <a:cubicBezTo>
                    <a:pt x="114" y="137"/>
                    <a:pt x="114" y="137"/>
                    <a:pt x="114" y="137"/>
                  </a:cubicBezTo>
                  <a:cubicBezTo>
                    <a:pt x="117" y="137"/>
                    <a:pt x="120" y="135"/>
                    <a:pt x="123" y="132"/>
                  </a:cubicBezTo>
                  <a:cubicBezTo>
                    <a:pt x="124" y="130"/>
                    <a:pt x="125" y="127"/>
                    <a:pt x="124" y="124"/>
                  </a:cubicBezTo>
                  <a:cubicBezTo>
                    <a:pt x="108" y="112"/>
                    <a:pt x="108" y="112"/>
                    <a:pt x="108" y="112"/>
                  </a:cubicBezTo>
                  <a:cubicBezTo>
                    <a:pt x="107" y="111"/>
                    <a:pt x="107" y="110"/>
                    <a:pt x="107" y="109"/>
                  </a:cubicBezTo>
                  <a:cubicBezTo>
                    <a:pt x="108" y="108"/>
                    <a:pt x="109" y="108"/>
                    <a:pt x="110" y="109"/>
                  </a:cubicBezTo>
                  <a:cubicBezTo>
                    <a:pt x="136" y="127"/>
                    <a:pt x="136" y="127"/>
                    <a:pt x="136" y="127"/>
                  </a:cubicBezTo>
                  <a:cubicBezTo>
                    <a:pt x="140" y="127"/>
                    <a:pt x="143" y="126"/>
                    <a:pt x="145" y="123"/>
                  </a:cubicBezTo>
                  <a:cubicBezTo>
                    <a:pt x="147" y="120"/>
                    <a:pt x="147" y="117"/>
                    <a:pt x="147" y="114"/>
                  </a:cubicBezTo>
                  <a:cubicBezTo>
                    <a:pt x="117" y="93"/>
                    <a:pt x="117" y="93"/>
                    <a:pt x="117" y="93"/>
                  </a:cubicBezTo>
                  <a:cubicBezTo>
                    <a:pt x="116" y="92"/>
                    <a:pt x="116" y="91"/>
                    <a:pt x="117" y="90"/>
                  </a:cubicBezTo>
                  <a:cubicBezTo>
                    <a:pt x="117" y="89"/>
                    <a:pt x="119" y="89"/>
                    <a:pt x="120" y="89"/>
                  </a:cubicBezTo>
                  <a:cubicBezTo>
                    <a:pt x="156" y="116"/>
                    <a:pt x="156" y="116"/>
                    <a:pt x="156" y="116"/>
                  </a:cubicBezTo>
                  <a:cubicBezTo>
                    <a:pt x="159" y="116"/>
                    <a:pt x="163" y="114"/>
                    <a:pt x="165" y="111"/>
                  </a:cubicBezTo>
                  <a:cubicBezTo>
                    <a:pt x="167" y="108"/>
                    <a:pt x="167" y="105"/>
                    <a:pt x="167" y="102"/>
                  </a:cubicBezTo>
                  <a:cubicBezTo>
                    <a:pt x="137" y="81"/>
                    <a:pt x="137" y="81"/>
                    <a:pt x="137" y="81"/>
                  </a:cubicBezTo>
                  <a:cubicBezTo>
                    <a:pt x="136" y="80"/>
                    <a:pt x="136" y="79"/>
                    <a:pt x="136" y="78"/>
                  </a:cubicBezTo>
                  <a:cubicBezTo>
                    <a:pt x="137" y="77"/>
                    <a:pt x="138" y="76"/>
                    <a:pt x="139" y="77"/>
                  </a:cubicBezTo>
                  <a:cubicBezTo>
                    <a:pt x="176" y="104"/>
                    <a:pt x="176" y="104"/>
                    <a:pt x="176" y="104"/>
                  </a:cubicBezTo>
                  <a:cubicBezTo>
                    <a:pt x="180" y="104"/>
                    <a:pt x="183" y="102"/>
                    <a:pt x="185" y="99"/>
                  </a:cubicBezTo>
                  <a:cubicBezTo>
                    <a:pt x="188" y="94"/>
                    <a:pt x="187" y="87"/>
                    <a:pt x="183" y="8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dirty="0">
                <a:solidFill>
                  <a:srgbClr val="292929"/>
                </a:solidFill>
              </a:endParaRPr>
            </a:p>
          </p:txBody>
        </p:sp>
        <p:sp>
          <p:nvSpPr>
            <p:cNvPr id="12" name="Freeform 27"/>
            <p:cNvSpPr>
              <a:spLocks/>
            </p:cNvSpPr>
            <p:nvPr/>
          </p:nvSpPr>
          <p:spPr bwMode="black">
            <a:xfrm>
              <a:off x="10615612" y="4179358"/>
              <a:ext cx="657225" cy="376238"/>
            </a:xfrm>
            <a:custGeom>
              <a:avLst/>
              <a:gdLst>
                <a:gd name="T0" fmla="*/ 127 w 175"/>
                <a:gd name="T1" fmla="*/ 31 h 100"/>
                <a:gd name="T2" fmla="*/ 119 w 175"/>
                <a:gd name="T3" fmla="*/ 28 h 100"/>
                <a:gd name="T4" fmla="*/ 62 w 175"/>
                <a:gd name="T5" fmla="*/ 2 h 100"/>
                <a:gd name="T6" fmla="*/ 49 w 175"/>
                <a:gd name="T7" fmla="*/ 3 h 100"/>
                <a:gd name="T8" fmla="*/ 26 w 175"/>
                <a:gd name="T9" fmla="*/ 16 h 100"/>
                <a:gd name="T10" fmla="*/ 9 w 175"/>
                <a:gd name="T11" fmla="*/ 25 h 100"/>
                <a:gd name="T12" fmla="*/ 4 w 175"/>
                <a:gd name="T13" fmla="*/ 45 h 100"/>
                <a:gd name="T14" fmla="*/ 15 w 175"/>
                <a:gd name="T15" fmla="*/ 52 h 100"/>
                <a:gd name="T16" fmla="*/ 23 w 175"/>
                <a:gd name="T17" fmla="*/ 50 h 100"/>
                <a:gd name="T18" fmla="*/ 23 w 175"/>
                <a:gd name="T19" fmla="*/ 50 h 100"/>
                <a:gd name="T20" fmla="*/ 57 w 175"/>
                <a:gd name="T21" fmla="*/ 32 h 100"/>
                <a:gd name="T22" fmla="*/ 79 w 175"/>
                <a:gd name="T23" fmla="*/ 42 h 100"/>
                <a:gd name="T24" fmla="*/ 109 w 175"/>
                <a:gd name="T25" fmla="*/ 64 h 100"/>
                <a:gd name="T26" fmla="*/ 158 w 175"/>
                <a:gd name="T27" fmla="*/ 99 h 100"/>
                <a:gd name="T28" fmla="*/ 159 w 175"/>
                <a:gd name="T29" fmla="*/ 100 h 100"/>
                <a:gd name="T30" fmla="*/ 173 w 175"/>
                <a:gd name="T31" fmla="*/ 97 h 100"/>
                <a:gd name="T32" fmla="*/ 154 w 175"/>
                <a:gd name="T33" fmla="*/ 29 h 100"/>
                <a:gd name="T34" fmla="*/ 127 w 175"/>
                <a:gd name="T35" fmla="*/ 3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5" h="100">
                  <a:moveTo>
                    <a:pt x="127" y="31"/>
                  </a:moveTo>
                  <a:cubicBezTo>
                    <a:pt x="125" y="31"/>
                    <a:pt x="122" y="30"/>
                    <a:pt x="119" y="28"/>
                  </a:cubicBezTo>
                  <a:cubicBezTo>
                    <a:pt x="62" y="2"/>
                    <a:pt x="62" y="2"/>
                    <a:pt x="62" y="2"/>
                  </a:cubicBezTo>
                  <a:cubicBezTo>
                    <a:pt x="58" y="0"/>
                    <a:pt x="53" y="1"/>
                    <a:pt x="49" y="3"/>
                  </a:cubicBezTo>
                  <a:cubicBezTo>
                    <a:pt x="26" y="16"/>
                    <a:pt x="26" y="16"/>
                    <a:pt x="26" y="16"/>
                  </a:cubicBezTo>
                  <a:cubicBezTo>
                    <a:pt x="9" y="25"/>
                    <a:pt x="9" y="25"/>
                    <a:pt x="9" y="25"/>
                  </a:cubicBezTo>
                  <a:cubicBezTo>
                    <a:pt x="2" y="29"/>
                    <a:pt x="0" y="38"/>
                    <a:pt x="4" y="45"/>
                  </a:cubicBezTo>
                  <a:cubicBezTo>
                    <a:pt x="6" y="49"/>
                    <a:pt x="10" y="52"/>
                    <a:pt x="15" y="52"/>
                  </a:cubicBezTo>
                  <a:cubicBezTo>
                    <a:pt x="18" y="52"/>
                    <a:pt x="21" y="52"/>
                    <a:pt x="23" y="50"/>
                  </a:cubicBezTo>
                  <a:cubicBezTo>
                    <a:pt x="23" y="50"/>
                    <a:pt x="23" y="50"/>
                    <a:pt x="23" y="50"/>
                  </a:cubicBezTo>
                  <a:cubicBezTo>
                    <a:pt x="57" y="32"/>
                    <a:pt x="57" y="32"/>
                    <a:pt x="57" y="32"/>
                  </a:cubicBezTo>
                  <a:cubicBezTo>
                    <a:pt x="79" y="42"/>
                    <a:pt x="79" y="42"/>
                    <a:pt x="79" y="42"/>
                  </a:cubicBezTo>
                  <a:cubicBezTo>
                    <a:pt x="109" y="64"/>
                    <a:pt x="109" y="64"/>
                    <a:pt x="109" y="64"/>
                  </a:cubicBezTo>
                  <a:cubicBezTo>
                    <a:pt x="158" y="99"/>
                    <a:pt x="158" y="99"/>
                    <a:pt x="158" y="99"/>
                  </a:cubicBezTo>
                  <a:cubicBezTo>
                    <a:pt x="158" y="99"/>
                    <a:pt x="159" y="100"/>
                    <a:pt x="159" y="100"/>
                  </a:cubicBezTo>
                  <a:cubicBezTo>
                    <a:pt x="173" y="97"/>
                    <a:pt x="173" y="97"/>
                    <a:pt x="173" y="97"/>
                  </a:cubicBezTo>
                  <a:cubicBezTo>
                    <a:pt x="175" y="51"/>
                    <a:pt x="154" y="29"/>
                    <a:pt x="154" y="29"/>
                  </a:cubicBezTo>
                  <a:cubicBezTo>
                    <a:pt x="154" y="29"/>
                    <a:pt x="133" y="33"/>
                    <a:pt x="127" y="3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dirty="0">
                <a:solidFill>
                  <a:srgbClr val="292929"/>
                </a:solidFill>
              </a:endParaRPr>
            </a:p>
          </p:txBody>
        </p:sp>
        <p:sp>
          <p:nvSpPr>
            <p:cNvPr id="14" name="Freeform 28"/>
            <p:cNvSpPr>
              <a:spLocks/>
            </p:cNvSpPr>
            <p:nvPr/>
          </p:nvSpPr>
          <p:spPr bwMode="black">
            <a:xfrm>
              <a:off x="10536237" y="4544483"/>
              <a:ext cx="319088" cy="220663"/>
            </a:xfrm>
            <a:custGeom>
              <a:avLst/>
              <a:gdLst>
                <a:gd name="T0" fmla="*/ 76 w 85"/>
                <a:gd name="T1" fmla="*/ 20 h 59"/>
                <a:gd name="T2" fmla="*/ 64 w 85"/>
                <a:gd name="T3" fmla="*/ 25 h 59"/>
                <a:gd name="T4" fmla="*/ 65 w 85"/>
                <a:gd name="T5" fmla="*/ 18 h 59"/>
                <a:gd name="T6" fmla="*/ 57 w 85"/>
                <a:gd name="T7" fmla="*/ 5 h 59"/>
                <a:gd name="T8" fmla="*/ 44 w 85"/>
                <a:gd name="T9" fmla="*/ 13 h 59"/>
                <a:gd name="T10" fmla="*/ 44 w 85"/>
                <a:gd name="T11" fmla="*/ 14 h 59"/>
                <a:gd name="T12" fmla="*/ 35 w 85"/>
                <a:gd name="T13" fmla="*/ 3 h 59"/>
                <a:gd name="T14" fmla="*/ 23 w 85"/>
                <a:gd name="T15" fmla="*/ 10 h 59"/>
                <a:gd name="T16" fmla="*/ 23 w 85"/>
                <a:gd name="T17" fmla="*/ 10 h 59"/>
                <a:gd name="T18" fmla="*/ 10 w 85"/>
                <a:gd name="T19" fmla="*/ 1 h 59"/>
                <a:gd name="T20" fmla="*/ 1 w 85"/>
                <a:gd name="T21" fmla="*/ 14 h 59"/>
                <a:gd name="T22" fmla="*/ 4 w 85"/>
                <a:gd name="T23" fmla="*/ 28 h 59"/>
                <a:gd name="T24" fmla="*/ 14 w 85"/>
                <a:gd name="T25" fmla="*/ 36 h 59"/>
                <a:gd name="T26" fmla="*/ 17 w 85"/>
                <a:gd name="T27" fmla="*/ 36 h 59"/>
                <a:gd name="T28" fmla="*/ 19 w 85"/>
                <a:gd name="T29" fmla="*/ 35 h 59"/>
                <a:gd name="T30" fmla="*/ 27 w 85"/>
                <a:gd name="T31" fmla="*/ 43 h 59"/>
                <a:gd name="T32" fmla="*/ 28 w 85"/>
                <a:gd name="T33" fmla="*/ 43 h 59"/>
                <a:gd name="T34" fmla="*/ 39 w 85"/>
                <a:gd name="T35" fmla="*/ 38 h 59"/>
                <a:gd name="T36" fmla="*/ 38 w 85"/>
                <a:gd name="T37" fmla="*/ 39 h 59"/>
                <a:gd name="T38" fmla="*/ 47 w 85"/>
                <a:gd name="T39" fmla="*/ 52 h 59"/>
                <a:gd name="T40" fmla="*/ 48 w 85"/>
                <a:gd name="T41" fmla="*/ 52 h 59"/>
                <a:gd name="T42" fmla="*/ 58 w 85"/>
                <a:gd name="T43" fmla="*/ 47 h 59"/>
                <a:gd name="T44" fmla="*/ 67 w 85"/>
                <a:gd name="T45" fmla="*/ 59 h 59"/>
                <a:gd name="T46" fmla="*/ 68 w 85"/>
                <a:gd name="T47" fmla="*/ 59 h 59"/>
                <a:gd name="T48" fmla="*/ 80 w 85"/>
                <a:gd name="T49" fmla="*/ 50 h 59"/>
                <a:gd name="T50" fmla="*/ 84 w 85"/>
                <a:gd name="T51" fmla="*/ 33 h 59"/>
                <a:gd name="T52" fmla="*/ 76 w 85"/>
                <a:gd name="T53" fmla="*/ 2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 h="59">
                  <a:moveTo>
                    <a:pt x="76" y="20"/>
                  </a:moveTo>
                  <a:cubicBezTo>
                    <a:pt x="71" y="19"/>
                    <a:pt x="66" y="21"/>
                    <a:pt x="64" y="25"/>
                  </a:cubicBezTo>
                  <a:cubicBezTo>
                    <a:pt x="65" y="18"/>
                    <a:pt x="65" y="18"/>
                    <a:pt x="65" y="18"/>
                  </a:cubicBezTo>
                  <a:cubicBezTo>
                    <a:pt x="67" y="12"/>
                    <a:pt x="63" y="6"/>
                    <a:pt x="57" y="5"/>
                  </a:cubicBezTo>
                  <a:cubicBezTo>
                    <a:pt x="51" y="4"/>
                    <a:pt x="45" y="7"/>
                    <a:pt x="44" y="13"/>
                  </a:cubicBezTo>
                  <a:cubicBezTo>
                    <a:pt x="44" y="14"/>
                    <a:pt x="44" y="14"/>
                    <a:pt x="44" y="14"/>
                  </a:cubicBezTo>
                  <a:cubicBezTo>
                    <a:pt x="44" y="9"/>
                    <a:pt x="40" y="4"/>
                    <a:pt x="35" y="3"/>
                  </a:cubicBezTo>
                  <a:cubicBezTo>
                    <a:pt x="30" y="2"/>
                    <a:pt x="24" y="5"/>
                    <a:pt x="23" y="10"/>
                  </a:cubicBezTo>
                  <a:cubicBezTo>
                    <a:pt x="23" y="10"/>
                    <a:pt x="23" y="10"/>
                    <a:pt x="23" y="10"/>
                  </a:cubicBezTo>
                  <a:cubicBezTo>
                    <a:pt x="21" y="4"/>
                    <a:pt x="15" y="0"/>
                    <a:pt x="10" y="1"/>
                  </a:cubicBezTo>
                  <a:cubicBezTo>
                    <a:pt x="4" y="3"/>
                    <a:pt x="0" y="8"/>
                    <a:pt x="1" y="14"/>
                  </a:cubicBezTo>
                  <a:cubicBezTo>
                    <a:pt x="4" y="28"/>
                    <a:pt x="4" y="28"/>
                    <a:pt x="4" y="28"/>
                  </a:cubicBezTo>
                  <a:cubicBezTo>
                    <a:pt x="5" y="32"/>
                    <a:pt x="9" y="36"/>
                    <a:pt x="14" y="36"/>
                  </a:cubicBezTo>
                  <a:cubicBezTo>
                    <a:pt x="15" y="36"/>
                    <a:pt x="16" y="36"/>
                    <a:pt x="17" y="36"/>
                  </a:cubicBezTo>
                  <a:cubicBezTo>
                    <a:pt x="18" y="36"/>
                    <a:pt x="18" y="36"/>
                    <a:pt x="19" y="35"/>
                  </a:cubicBezTo>
                  <a:cubicBezTo>
                    <a:pt x="20" y="39"/>
                    <a:pt x="23" y="42"/>
                    <a:pt x="27" y="43"/>
                  </a:cubicBezTo>
                  <a:cubicBezTo>
                    <a:pt x="28" y="43"/>
                    <a:pt x="28" y="43"/>
                    <a:pt x="28" y="43"/>
                  </a:cubicBezTo>
                  <a:cubicBezTo>
                    <a:pt x="32" y="43"/>
                    <a:pt x="36" y="41"/>
                    <a:pt x="39" y="38"/>
                  </a:cubicBezTo>
                  <a:cubicBezTo>
                    <a:pt x="38" y="39"/>
                    <a:pt x="38" y="39"/>
                    <a:pt x="38" y="39"/>
                  </a:cubicBezTo>
                  <a:cubicBezTo>
                    <a:pt x="37" y="44"/>
                    <a:pt x="41" y="50"/>
                    <a:pt x="47" y="52"/>
                  </a:cubicBezTo>
                  <a:cubicBezTo>
                    <a:pt x="47" y="52"/>
                    <a:pt x="47" y="52"/>
                    <a:pt x="48" y="52"/>
                  </a:cubicBezTo>
                  <a:cubicBezTo>
                    <a:pt x="52" y="52"/>
                    <a:pt x="56" y="50"/>
                    <a:pt x="58" y="47"/>
                  </a:cubicBezTo>
                  <a:cubicBezTo>
                    <a:pt x="58" y="52"/>
                    <a:pt x="61" y="57"/>
                    <a:pt x="67" y="59"/>
                  </a:cubicBezTo>
                  <a:cubicBezTo>
                    <a:pt x="67" y="59"/>
                    <a:pt x="67" y="59"/>
                    <a:pt x="68" y="59"/>
                  </a:cubicBezTo>
                  <a:cubicBezTo>
                    <a:pt x="73" y="59"/>
                    <a:pt x="78" y="56"/>
                    <a:pt x="80" y="50"/>
                  </a:cubicBezTo>
                  <a:cubicBezTo>
                    <a:pt x="84" y="33"/>
                    <a:pt x="84" y="33"/>
                    <a:pt x="84" y="33"/>
                  </a:cubicBezTo>
                  <a:cubicBezTo>
                    <a:pt x="85" y="27"/>
                    <a:pt x="81" y="21"/>
                    <a:pt x="76" y="2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dirty="0">
                <a:solidFill>
                  <a:srgbClr val="292929"/>
                </a:solidFill>
              </a:endParaRPr>
            </a:p>
          </p:txBody>
        </p:sp>
        <p:sp>
          <p:nvSpPr>
            <p:cNvPr id="15" name="Freeform 29"/>
            <p:cNvSpPr>
              <a:spLocks/>
            </p:cNvSpPr>
            <p:nvPr/>
          </p:nvSpPr>
          <p:spPr bwMode="black">
            <a:xfrm>
              <a:off x="11207750" y="4239683"/>
              <a:ext cx="153988" cy="319088"/>
            </a:xfrm>
            <a:custGeom>
              <a:avLst/>
              <a:gdLst>
                <a:gd name="T0" fmla="*/ 41 w 41"/>
                <a:gd name="T1" fmla="*/ 77 h 85"/>
                <a:gd name="T2" fmla="*/ 33 w 41"/>
                <a:gd name="T3" fmla="*/ 7 h 85"/>
                <a:gd name="T4" fmla="*/ 24 w 41"/>
                <a:gd name="T5" fmla="*/ 1 h 85"/>
                <a:gd name="T6" fmla="*/ 0 w 41"/>
                <a:gd name="T7" fmla="*/ 7 h 85"/>
                <a:gd name="T8" fmla="*/ 22 w 41"/>
                <a:gd name="T9" fmla="*/ 85 h 85"/>
                <a:gd name="T10" fmla="*/ 33 w 41"/>
                <a:gd name="T11" fmla="*/ 85 h 85"/>
                <a:gd name="T12" fmla="*/ 41 w 41"/>
                <a:gd name="T13" fmla="*/ 77 h 85"/>
              </a:gdLst>
              <a:ahLst/>
              <a:cxnLst>
                <a:cxn ang="0">
                  <a:pos x="T0" y="T1"/>
                </a:cxn>
                <a:cxn ang="0">
                  <a:pos x="T2" y="T3"/>
                </a:cxn>
                <a:cxn ang="0">
                  <a:pos x="T4" y="T5"/>
                </a:cxn>
                <a:cxn ang="0">
                  <a:pos x="T6" y="T7"/>
                </a:cxn>
                <a:cxn ang="0">
                  <a:pos x="T8" y="T9"/>
                </a:cxn>
                <a:cxn ang="0">
                  <a:pos x="T10" y="T11"/>
                </a:cxn>
                <a:cxn ang="0">
                  <a:pos x="T12" y="T13"/>
                </a:cxn>
              </a:cxnLst>
              <a:rect l="0" t="0" r="r" b="b"/>
              <a:pathLst>
                <a:path w="41" h="85">
                  <a:moveTo>
                    <a:pt x="41" y="77"/>
                  </a:moveTo>
                  <a:cubicBezTo>
                    <a:pt x="33" y="7"/>
                    <a:pt x="33" y="7"/>
                    <a:pt x="33" y="7"/>
                  </a:cubicBezTo>
                  <a:cubicBezTo>
                    <a:pt x="32" y="2"/>
                    <a:pt x="28" y="0"/>
                    <a:pt x="24" y="1"/>
                  </a:cubicBezTo>
                  <a:cubicBezTo>
                    <a:pt x="0" y="7"/>
                    <a:pt x="0" y="7"/>
                    <a:pt x="0" y="7"/>
                  </a:cubicBezTo>
                  <a:cubicBezTo>
                    <a:pt x="0" y="7"/>
                    <a:pt x="25" y="32"/>
                    <a:pt x="22" y="85"/>
                  </a:cubicBezTo>
                  <a:cubicBezTo>
                    <a:pt x="33" y="85"/>
                    <a:pt x="33" y="85"/>
                    <a:pt x="33" y="85"/>
                  </a:cubicBezTo>
                  <a:cubicBezTo>
                    <a:pt x="38" y="85"/>
                    <a:pt x="41" y="81"/>
                    <a:pt x="41" y="7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dirty="0">
                <a:solidFill>
                  <a:srgbClr val="292929"/>
                </a:solidFill>
              </a:endParaRPr>
            </a:p>
          </p:txBody>
        </p:sp>
        <p:sp>
          <p:nvSpPr>
            <p:cNvPr id="16" name="Freeform 30"/>
            <p:cNvSpPr>
              <a:spLocks/>
            </p:cNvSpPr>
            <p:nvPr/>
          </p:nvSpPr>
          <p:spPr bwMode="black">
            <a:xfrm>
              <a:off x="10387012" y="4206346"/>
              <a:ext cx="176213" cy="352425"/>
            </a:xfrm>
            <a:custGeom>
              <a:avLst/>
              <a:gdLst>
                <a:gd name="T0" fmla="*/ 47 w 47"/>
                <a:gd name="T1" fmla="*/ 9 h 94"/>
                <a:gd name="T2" fmla="*/ 35 w 47"/>
                <a:gd name="T3" fmla="*/ 2 h 94"/>
                <a:gd name="T4" fmla="*/ 25 w 47"/>
                <a:gd name="T5" fmla="*/ 6 h 94"/>
                <a:gd name="T6" fmla="*/ 2 w 47"/>
                <a:gd name="T7" fmla="*/ 81 h 94"/>
                <a:gd name="T8" fmla="*/ 7 w 47"/>
                <a:gd name="T9" fmla="*/ 90 h 94"/>
                <a:gd name="T10" fmla="*/ 26 w 47"/>
                <a:gd name="T11" fmla="*/ 94 h 94"/>
                <a:gd name="T12" fmla="*/ 47 w 47"/>
                <a:gd name="T13" fmla="*/ 9 h 94"/>
              </a:gdLst>
              <a:ahLst/>
              <a:cxnLst>
                <a:cxn ang="0">
                  <a:pos x="T0" y="T1"/>
                </a:cxn>
                <a:cxn ang="0">
                  <a:pos x="T2" y="T3"/>
                </a:cxn>
                <a:cxn ang="0">
                  <a:pos x="T4" y="T5"/>
                </a:cxn>
                <a:cxn ang="0">
                  <a:pos x="T6" y="T7"/>
                </a:cxn>
                <a:cxn ang="0">
                  <a:pos x="T8" y="T9"/>
                </a:cxn>
                <a:cxn ang="0">
                  <a:pos x="T10" y="T11"/>
                </a:cxn>
                <a:cxn ang="0">
                  <a:pos x="T12" y="T13"/>
                </a:cxn>
              </a:cxnLst>
              <a:rect l="0" t="0" r="r" b="b"/>
              <a:pathLst>
                <a:path w="47" h="94">
                  <a:moveTo>
                    <a:pt x="47" y="9"/>
                  </a:moveTo>
                  <a:cubicBezTo>
                    <a:pt x="35" y="2"/>
                    <a:pt x="35" y="2"/>
                    <a:pt x="35" y="2"/>
                  </a:cubicBezTo>
                  <a:cubicBezTo>
                    <a:pt x="31" y="0"/>
                    <a:pt x="27" y="2"/>
                    <a:pt x="25" y="6"/>
                  </a:cubicBezTo>
                  <a:cubicBezTo>
                    <a:pt x="2" y="81"/>
                    <a:pt x="2" y="81"/>
                    <a:pt x="2" y="81"/>
                  </a:cubicBezTo>
                  <a:cubicBezTo>
                    <a:pt x="0" y="86"/>
                    <a:pt x="3" y="90"/>
                    <a:pt x="7" y="90"/>
                  </a:cubicBezTo>
                  <a:cubicBezTo>
                    <a:pt x="26" y="94"/>
                    <a:pt x="26" y="94"/>
                    <a:pt x="26" y="94"/>
                  </a:cubicBezTo>
                  <a:cubicBezTo>
                    <a:pt x="24" y="52"/>
                    <a:pt x="47" y="9"/>
                    <a:pt x="47" y="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dirty="0">
                <a:solidFill>
                  <a:srgbClr val="292929"/>
                </a:solidFill>
              </a:endParaRPr>
            </a:p>
          </p:txBody>
        </p:sp>
      </p:grpSp>
    </p:spTree>
    <p:extLst>
      <p:ext uri="{BB962C8B-B14F-4D97-AF65-F5344CB8AC3E}">
        <p14:creationId xmlns:p14="http://schemas.microsoft.com/office/powerpoint/2010/main" val="504197624"/>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4_Demo, Video etc. &quot;special&quot; slides">
    <p:bg>
      <p:bgPr>
        <a:solidFill>
          <a:srgbClr val="FFBE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rgbClr val="FFE497"/>
                </a:solidFill>
                <a:effectLst/>
                <a:uLnTx/>
                <a:uFillTx/>
                <a:latin typeface="Segoe UI Light" pitchFamily="34" charset="0"/>
                <a:ea typeface="+mn-ea"/>
                <a:cs typeface="+mn-cs"/>
              </a:defRPr>
            </a:lvl1pPr>
          </a:lstStyle>
          <a:p>
            <a:pPr lvl="0"/>
            <a:r>
              <a:rPr lang="en-US" dirty="0" smtClean="0"/>
              <a:t>click to…</a:t>
            </a:r>
          </a:p>
        </p:txBody>
      </p:sp>
      <p:sp>
        <p:nvSpPr>
          <p:cNvPr id="25" name="Freeform 64"/>
          <p:cNvSpPr>
            <a:spLocks noEditPoints="1"/>
          </p:cNvSpPr>
          <p:nvPr userDrawn="1"/>
        </p:nvSpPr>
        <p:spPr bwMode="black">
          <a:xfrm>
            <a:off x="7923609" y="1932604"/>
            <a:ext cx="3013332" cy="2314242"/>
          </a:xfrm>
          <a:custGeom>
            <a:avLst/>
            <a:gdLst>
              <a:gd name="T0" fmla="*/ 12 w 221"/>
              <a:gd name="T1" fmla="*/ 104 h 170"/>
              <a:gd name="T2" fmla="*/ 6 w 221"/>
              <a:gd name="T3" fmla="*/ 103 h 170"/>
              <a:gd name="T4" fmla="*/ 2 w 221"/>
              <a:gd name="T5" fmla="*/ 108 h 170"/>
              <a:gd name="T6" fmla="*/ 10 w 221"/>
              <a:gd name="T7" fmla="*/ 141 h 170"/>
              <a:gd name="T8" fmla="*/ 16 w 221"/>
              <a:gd name="T9" fmla="*/ 143 h 170"/>
              <a:gd name="T10" fmla="*/ 21 w 221"/>
              <a:gd name="T11" fmla="*/ 139 h 170"/>
              <a:gd name="T12" fmla="*/ 12 w 221"/>
              <a:gd name="T13" fmla="*/ 104 h 170"/>
              <a:gd name="T14" fmla="*/ 185 w 221"/>
              <a:gd name="T15" fmla="*/ 8 h 170"/>
              <a:gd name="T16" fmla="*/ 219 w 221"/>
              <a:gd name="T17" fmla="*/ 136 h 170"/>
              <a:gd name="T18" fmla="*/ 209 w 221"/>
              <a:gd name="T19" fmla="*/ 139 h 170"/>
              <a:gd name="T20" fmla="*/ 175 w 221"/>
              <a:gd name="T21" fmla="*/ 10 h 170"/>
              <a:gd name="T22" fmla="*/ 185 w 221"/>
              <a:gd name="T23" fmla="*/ 8 h 170"/>
              <a:gd name="T24" fmla="*/ 104 w 221"/>
              <a:gd name="T25" fmla="*/ 170 h 170"/>
              <a:gd name="T26" fmla="*/ 85 w 221"/>
              <a:gd name="T27" fmla="*/ 170 h 170"/>
              <a:gd name="T28" fmla="*/ 63 w 221"/>
              <a:gd name="T29" fmla="*/ 143 h 170"/>
              <a:gd name="T30" fmla="*/ 73 w 221"/>
              <a:gd name="T31" fmla="*/ 143 h 170"/>
              <a:gd name="T32" fmla="*/ 85 w 221"/>
              <a:gd name="T33" fmla="*/ 157 h 170"/>
              <a:gd name="T34" fmla="*/ 104 w 221"/>
              <a:gd name="T35" fmla="*/ 157 h 170"/>
              <a:gd name="T36" fmla="*/ 116 w 221"/>
              <a:gd name="T37" fmla="*/ 143 h 170"/>
              <a:gd name="T38" fmla="*/ 128 w 221"/>
              <a:gd name="T39" fmla="*/ 143 h 170"/>
              <a:gd name="T40" fmla="*/ 104 w 221"/>
              <a:gd name="T41" fmla="*/ 170 h 170"/>
              <a:gd name="T42" fmla="*/ 18 w 221"/>
              <a:gd name="T43" fmla="*/ 102 h 170"/>
              <a:gd name="T44" fmla="*/ 168 w 221"/>
              <a:gd name="T45" fmla="*/ 16 h 170"/>
              <a:gd name="T46" fmla="*/ 172 w 221"/>
              <a:gd name="T47" fmla="*/ 30 h 170"/>
              <a:gd name="T48" fmla="*/ 20 w 221"/>
              <a:gd name="T49" fmla="*/ 109 h 170"/>
              <a:gd name="T50" fmla="*/ 18 w 221"/>
              <a:gd name="T51" fmla="*/ 102 h 170"/>
              <a:gd name="T52" fmla="*/ 185 w 221"/>
              <a:gd name="T53" fmla="*/ 79 h 170"/>
              <a:gd name="T54" fmla="*/ 201 w 221"/>
              <a:gd name="T55" fmla="*/ 137 h 170"/>
              <a:gd name="T56" fmla="*/ 28 w 221"/>
              <a:gd name="T57" fmla="*/ 138 h 170"/>
              <a:gd name="T58" fmla="*/ 24 w 221"/>
              <a:gd name="T59" fmla="*/ 122 h 170"/>
              <a:gd name="T60" fmla="*/ 185 w 221"/>
              <a:gd name="T61" fmla="*/ 7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1" h="170">
                <a:moveTo>
                  <a:pt x="12" y="104"/>
                </a:moveTo>
                <a:cubicBezTo>
                  <a:pt x="6" y="103"/>
                  <a:pt x="6" y="103"/>
                  <a:pt x="6" y="103"/>
                </a:cubicBezTo>
                <a:cubicBezTo>
                  <a:pt x="3" y="103"/>
                  <a:pt x="0" y="104"/>
                  <a:pt x="2" y="108"/>
                </a:cubicBezTo>
                <a:cubicBezTo>
                  <a:pt x="10" y="141"/>
                  <a:pt x="10" y="141"/>
                  <a:pt x="10" y="141"/>
                </a:cubicBezTo>
                <a:cubicBezTo>
                  <a:pt x="12" y="145"/>
                  <a:pt x="14" y="144"/>
                  <a:pt x="16" y="143"/>
                </a:cubicBezTo>
                <a:cubicBezTo>
                  <a:pt x="21" y="139"/>
                  <a:pt x="21" y="139"/>
                  <a:pt x="21" y="139"/>
                </a:cubicBezTo>
                <a:cubicBezTo>
                  <a:pt x="12" y="104"/>
                  <a:pt x="12" y="104"/>
                  <a:pt x="12" y="104"/>
                </a:cubicBezTo>
                <a:close/>
                <a:moveTo>
                  <a:pt x="185" y="8"/>
                </a:moveTo>
                <a:cubicBezTo>
                  <a:pt x="219" y="136"/>
                  <a:pt x="219" y="136"/>
                  <a:pt x="219" y="136"/>
                </a:cubicBezTo>
                <a:cubicBezTo>
                  <a:pt x="221" y="143"/>
                  <a:pt x="211" y="146"/>
                  <a:pt x="209" y="139"/>
                </a:cubicBezTo>
                <a:cubicBezTo>
                  <a:pt x="175" y="10"/>
                  <a:pt x="175" y="10"/>
                  <a:pt x="175" y="10"/>
                </a:cubicBezTo>
                <a:cubicBezTo>
                  <a:pt x="173" y="3"/>
                  <a:pt x="183" y="0"/>
                  <a:pt x="185" y="8"/>
                </a:cubicBezTo>
                <a:close/>
                <a:moveTo>
                  <a:pt x="104" y="170"/>
                </a:moveTo>
                <a:cubicBezTo>
                  <a:pt x="85" y="170"/>
                  <a:pt x="85" y="170"/>
                  <a:pt x="85" y="170"/>
                </a:cubicBezTo>
                <a:cubicBezTo>
                  <a:pt x="69" y="170"/>
                  <a:pt x="62" y="156"/>
                  <a:pt x="63" y="143"/>
                </a:cubicBezTo>
                <a:cubicBezTo>
                  <a:pt x="73" y="143"/>
                  <a:pt x="73" y="143"/>
                  <a:pt x="73" y="143"/>
                </a:cubicBezTo>
                <a:cubicBezTo>
                  <a:pt x="73" y="150"/>
                  <a:pt x="77" y="157"/>
                  <a:pt x="85" y="157"/>
                </a:cubicBezTo>
                <a:cubicBezTo>
                  <a:pt x="104" y="157"/>
                  <a:pt x="104" y="157"/>
                  <a:pt x="104" y="157"/>
                </a:cubicBezTo>
                <a:cubicBezTo>
                  <a:pt x="112" y="157"/>
                  <a:pt x="116" y="150"/>
                  <a:pt x="116" y="143"/>
                </a:cubicBezTo>
                <a:cubicBezTo>
                  <a:pt x="128" y="143"/>
                  <a:pt x="128" y="143"/>
                  <a:pt x="128" y="143"/>
                </a:cubicBezTo>
                <a:cubicBezTo>
                  <a:pt x="128" y="156"/>
                  <a:pt x="120" y="170"/>
                  <a:pt x="104" y="170"/>
                </a:cubicBezTo>
                <a:close/>
                <a:moveTo>
                  <a:pt x="18" y="102"/>
                </a:moveTo>
                <a:cubicBezTo>
                  <a:pt x="168" y="16"/>
                  <a:pt x="168" y="16"/>
                  <a:pt x="168" y="16"/>
                </a:cubicBezTo>
                <a:cubicBezTo>
                  <a:pt x="172" y="30"/>
                  <a:pt x="172" y="30"/>
                  <a:pt x="172" y="30"/>
                </a:cubicBezTo>
                <a:cubicBezTo>
                  <a:pt x="20" y="109"/>
                  <a:pt x="20" y="109"/>
                  <a:pt x="20" y="109"/>
                </a:cubicBezTo>
                <a:cubicBezTo>
                  <a:pt x="18" y="102"/>
                  <a:pt x="18" y="102"/>
                  <a:pt x="18" y="102"/>
                </a:cubicBezTo>
                <a:close/>
                <a:moveTo>
                  <a:pt x="185" y="79"/>
                </a:moveTo>
                <a:cubicBezTo>
                  <a:pt x="201" y="137"/>
                  <a:pt x="201" y="137"/>
                  <a:pt x="201" y="137"/>
                </a:cubicBezTo>
                <a:cubicBezTo>
                  <a:pt x="28" y="138"/>
                  <a:pt x="28" y="138"/>
                  <a:pt x="28" y="138"/>
                </a:cubicBezTo>
                <a:cubicBezTo>
                  <a:pt x="24" y="122"/>
                  <a:pt x="24" y="122"/>
                  <a:pt x="24" y="122"/>
                </a:cubicBezTo>
                <a:cubicBezTo>
                  <a:pt x="185" y="79"/>
                  <a:pt x="185" y="79"/>
                  <a:pt x="185" y="79"/>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dirty="0">
              <a:solidFill>
                <a:srgbClr val="292929"/>
              </a:solidFill>
            </a:endParaRPr>
          </a:p>
        </p:txBody>
      </p:sp>
    </p:spTree>
    <p:extLst>
      <p:ext uri="{BB962C8B-B14F-4D97-AF65-F5344CB8AC3E}">
        <p14:creationId xmlns:p14="http://schemas.microsoft.com/office/powerpoint/2010/main" val="310462487"/>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5_Demo, Video etc. &quot;special&quot; slides">
    <p:bg>
      <p:bgPr>
        <a:solidFill>
          <a:schemeClr val="accent3">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chemeClr val="accent3">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userDrawn="1"/>
        </p:nvGrpSpPr>
        <p:grpSpPr>
          <a:xfrm>
            <a:off x="8882758" y="1905000"/>
            <a:ext cx="1277596" cy="3245368"/>
            <a:chOff x="7558088" y="1685925"/>
            <a:chExt cx="1322387" cy="3359150"/>
          </a:xfrm>
          <a:solidFill>
            <a:schemeClr val="bg1"/>
          </a:solidFill>
        </p:grpSpPr>
        <p:sp>
          <p:nvSpPr>
            <p:cNvPr id="12" name="Oval 6"/>
            <p:cNvSpPr>
              <a:spLocks noChangeArrowheads="1"/>
            </p:cNvSpPr>
            <p:nvPr userDrawn="1"/>
          </p:nvSpPr>
          <p:spPr bwMode="auto">
            <a:xfrm>
              <a:off x="7943850" y="1685925"/>
              <a:ext cx="547687" cy="5588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292929"/>
                </a:solidFill>
              </a:endParaRPr>
            </a:p>
          </p:txBody>
        </p:sp>
        <p:sp>
          <p:nvSpPr>
            <p:cNvPr id="13" name="Freeform 12"/>
            <p:cNvSpPr>
              <a:spLocks/>
            </p:cNvSpPr>
            <p:nvPr userDrawn="1"/>
          </p:nvSpPr>
          <p:spPr bwMode="auto">
            <a:xfrm>
              <a:off x="7558088" y="2308225"/>
              <a:ext cx="1322387" cy="2736850"/>
            </a:xfrm>
            <a:custGeom>
              <a:avLst/>
              <a:gdLst>
                <a:gd name="T0" fmla="*/ 327 w 353"/>
                <a:gd name="T1" fmla="*/ 30 h 730"/>
                <a:gd name="T2" fmla="*/ 327 w 353"/>
                <a:gd name="T3" fmla="*/ 30 h 730"/>
                <a:gd name="T4" fmla="*/ 323 w 353"/>
                <a:gd name="T5" fmla="*/ 26 h 730"/>
                <a:gd name="T6" fmla="*/ 321 w 353"/>
                <a:gd name="T7" fmla="*/ 24 h 730"/>
                <a:gd name="T8" fmla="*/ 320 w 353"/>
                <a:gd name="T9" fmla="*/ 23 h 730"/>
                <a:gd name="T10" fmla="*/ 287 w 353"/>
                <a:gd name="T11" fmla="*/ 5 h 730"/>
                <a:gd name="T12" fmla="*/ 287 w 353"/>
                <a:gd name="T13" fmla="*/ 5 h 730"/>
                <a:gd name="T14" fmla="*/ 283 w 353"/>
                <a:gd name="T15" fmla="*/ 4 h 730"/>
                <a:gd name="T16" fmla="*/ 282 w 353"/>
                <a:gd name="T17" fmla="*/ 4 h 730"/>
                <a:gd name="T18" fmla="*/ 280 w 353"/>
                <a:gd name="T19" fmla="*/ 3 h 730"/>
                <a:gd name="T20" fmla="*/ 277 w 353"/>
                <a:gd name="T21" fmla="*/ 2 h 730"/>
                <a:gd name="T22" fmla="*/ 276 w 353"/>
                <a:gd name="T23" fmla="*/ 2 h 730"/>
                <a:gd name="T24" fmla="*/ 272 w 353"/>
                <a:gd name="T25" fmla="*/ 2 h 730"/>
                <a:gd name="T26" fmla="*/ 272 w 353"/>
                <a:gd name="T27" fmla="*/ 1 h 730"/>
                <a:gd name="T28" fmla="*/ 267 w 353"/>
                <a:gd name="T29" fmla="*/ 1 h 730"/>
                <a:gd name="T30" fmla="*/ 267 w 353"/>
                <a:gd name="T31" fmla="*/ 1 h 730"/>
                <a:gd name="T32" fmla="*/ 263 w 353"/>
                <a:gd name="T33" fmla="*/ 1 h 730"/>
                <a:gd name="T34" fmla="*/ 262 w 353"/>
                <a:gd name="T35" fmla="*/ 1 h 730"/>
                <a:gd name="T36" fmla="*/ 258 w 353"/>
                <a:gd name="T37" fmla="*/ 0 h 730"/>
                <a:gd name="T38" fmla="*/ 258 w 353"/>
                <a:gd name="T39" fmla="*/ 0 h 730"/>
                <a:gd name="T40" fmla="*/ 96 w 353"/>
                <a:gd name="T41" fmla="*/ 0 h 730"/>
                <a:gd name="T42" fmla="*/ 95 w 353"/>
                <a:gd name="T43" fmla="*/ 0 h 730"/>
                <a:gd name="T44" fmla="*/ 95 w 353"/>
                <a:gd name="T45" fmla="*/ 0 h 730"/>
                <a:gd name="T46" fmla="*/ 0 w 353"/>
                <a:gd name="T47" fmla="*/ 95 h 730"/>
                <a:gd name="T48" fmla="*/ 0 w 353"/>
                <a:gd name="T49" fmla="*/ 323 h 730"/>
                <a:gd name="T50" fmla="*/ 32 w 353"/>
                <a:gd name="T51" fmla="*/ 356 h 730"/>
                <a:gd name="T52" fmla="*/ 64 w 353"/>
                <a:gd name="T53" fmla="*/ 323 h 730"/>
                <a:gd name="T54" fmla="*/ 64 w 353"/>
                <a:gd name="T55" fmla="*/ 117 h 730"/>
                <a:gd name="T56" fmla="*/ 81 w 353"/>
                <a:gd name="T57" fmla="*/ 117 h 730"/>
                <a:gd name="T58" fmla="*/ 81 w 353"/>
                <a:gd name="T59" fmla="*/ 687 h 730"/>
                <a:gd name="T60" fmla="*/ 125 w 353"/>
                <a:gd name="T61" fmla="*/ 730 h 730"/>
                <a:gd name="T62" fmla="*/ 168 w 353"/>
                <a:gd name="T63" fmla="*/ 687 h 730"/>
                <a:gd name="T64" fmla="*/ 168 w 353"/>
                <a:gd name="T65" fmla="*/ 358 h 730"/>
                <a:gd name="T66" fmla="*/ 185 w 353"/>
                <a:gd name="T67" fmla="*/ 358 h 730"/>
                <a:gd name="T68" fmla="*/ 185 w 353"/>
                <a:gd name="T69" fmla="*/ 687 h 730"/>
                <a:gd name="T70" fmla="*/ 228 w 353"/>
                <a:gd name="T71" fmla="*/ 730 h 730"/>
                <a:gd name="T72" fmla="*/ 272 w 353"/>
                <a:gd name="T73" fmla="*/ 687 h 730"/>
                <a:gd name="T74" fmla="*/ 272 w 353"/>
                <a:gd name="T75" fmla="*/ 683 h 730"/>
                <a:gd name="T76" fmla="*/ 272 w 353"/>
                <a:gd name="T77" fmla="*/ 687 h 730"/>
                <a:gd name="T78" fmla="*/ 272 w 353"/>
                <a:gd name="T79" fmla="*/ 117 h 730"/>
                <a:gd name="T80" fmla="*/ 289 w 353"/>
                <a:gd name="T81" fmla="*/ 117 h 730"/>
                <a:gd name="T82" fmla="*/ 289 w 353"/>
                <a:gd name="T83" fmla="*/ 315 h 730"/>
                <a:gd name="T84" fmla="*/ 289 w 353"/>
                <a:gd name="T85" fmla="*/ 314 h 730"/>
                <a:gd name="T86" fmla="*/ 289 w 353"/>
                <a:gd name="T87" fmla="*/ 323 h 730"/>
                <a:gd name="T88" fmla="*/ 294 w 353"/>
                <a:gd name="T89" fmla="*/ 342 h 730"/>
                <a:gd name="T90" fmla="*/ 321 w 353"/>
                <a:gd name="T91" fmla="*/ 356 h 730"/>
                <a:gd name="T92" fmla="*/ 353 w 353"/>
                <a:gd name="T93" fmla="*/ 325 h 730"/>
                <a:gd name="T94" fmla="*/ 353 w 353"/>
                <a:gd name="T95" fmla="*/ 323 h 730"/>
                <a:gd name="T96" fmla="*/ 353 w 353"/>
                <a:gd name="T97" fmla="*/ 323 h 730"/>
                <a:gd name="T98" fmla="*/ 353 w 353"/>
                <a:gd name="T99" fmla="*/ 298 h 730"/>
                <a:gd name="T100" fmla="*/ 353 w 353"/>
                <a:gd name="T101" fmla="*/ 95 h 730"/>
                <a:gd name="T102" fmla="*/ 327 w 353"/>
                <a:gd name="T103" fmla="*/ 30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3" h="730">
                  <a:moveTo>
                    <a:pt x="327" y="30"/>
                  </a:moveTo>
                  <a:cubicBezTo>
                    <a:pt x="327" y="30"/>
                    <a:pt x="327" y="30"/>
                    <a:pt x="327" y="30"/>
                  </a:cubicBezTo>
                  <a:cubicBezTo>
                    <a:pt x="326" y="29"/>
                    <a:pt x="324" y="27"/>
                    <a:pt x="323" y="26"/>
                  </a:cubicBezTo>
                  <a:cubicBezTo>
                    <a:pt x="322" y="25"/>
                    <a:pt x="321" y="25"/>
                    <a:pt x="321" y="24"/>
                  </a:cubicBezTo>
                  <a:cubicBezTo>
                    <a:pt x="320" y="24"/>
                    <a:pt x="320" y="24"/>
                    <a:pt x="320" y="23"/>
                  </a:cubicBezTo>
                  <a:cubicBezTo>
                    <a:pt x="310" y="15"/>
                    <a:pt x="299" y="9"/>
                    <a:pt x="287" y="5"/>
                  </a:cubicBezTo>
                  <a:cubicBezTo>
                    <a:pt x="287" y="5"/>
                    <a:pt x="287" y="5"/>
                    <a:pt x="287" y="5"/>
                  </a:cubicBezTo>
                  <a:cubicBezTo>
                    <a:pt x="286" y="5"/>
                    <a:pt x="285" y="4"/>
                    <a:pt x="283" y="4"/>
                  </a:cubicBezTo>
                  <a:cubicBezTo>
                    <a:pt x="283" y="4"/>
                    <a:pt x="283" y="4"/>
                    <a:pt x="282" y="4"/>
                  </a:cubicBezTo>
                  <a:cubicBezTo>
                    <a:pt x="281" y="3"/>
                    <a:pt x="280" y="3"/>
                    <a:pt x="280" y="3"/>
                  </a:cubicBezTo>
                  <a:cubicBezTo>
                    <a:pt x="279" y="3"/>
                    <a:pt x="278" y="3"/>
                    <a:pt x="277" y="2"/>
                  </a:cubicBezTo>
                  <a:cubicBezTo>
                    <a:pt x="277" y="2"/>
                    <a:pt x="276" y="2"/>
                    <a:pt x="276" y="2"/>
                  </a:cubicBezTo>
                  <a:cubicBezTo>
                    <a:pt x="274" y="2"/>
                    <a:pt x="273" y="2"/>
                    <a:pt x="272" y="2"/>
                  </a:cubicBezTo>
                  <a:cubicBezTo>
                    <a:pt x="272" y="2"/>
                    <a:pt x="272" y="2"/>
                    <a:pt x="272" y="1"/>
                  </a:cubicBezTo>
                  <a:cubicBezTo>
                    <a:pt x="270" y="1"/>
                    <a:pt x="269" y="1"/>
                    <a:pt x="267" y="1"/>
                  </a:cubicBezTo>
                  <a:cubicBezTo>
                    <a:pt x="267" y="1"/>
                    <a:pt x="267" y="1"/>
                    <a:pt x="267" y="1"/>
                  </a:cubicBezTo>
                  <a:cubicBezTo>
                    <a:pt x="266" y="1"/>
                    <a:pt x="264" y="1"/>
                    <a:pt x="263" y="1"/>
                  </a:cubicBezTo>
                  <a:cubicBezTo>
                    <a:pt x="262" y="1"/>
                    <a:pt x="262" y="1"/>
                    <a:pt x="262" y="1"/>
                  </a:cubicBezTo>
                  <a:cubicBezTo>
                    <a:pt x="261" y="1"/>
                    <a:pt x="259" y="0"/>
                    <a:pt x="258" y="0"/>
                  </a:cubicBezTo>
                  <a:cubicBezTo>
                    <a:pt x="258" y="0"/>
                    <a:pt x="258" y="0"/>
                    <a:pt x="258" y="0"/>
                  </a:cubicBezTo>
                  <a:cubicBezTo>
                    <a:pt x="96" y="0"/>
                    <a:pt x="96" y="0"/>
                    <a:pt x="96" y="0"/>
                  </a:cubicBezTo>
                  <a:cubicBezTo>
                    <a:pt x="95" y="0"/>
                    <a:pt x="95" y="0"/>
                    <a:pt x="95" y="0"/>
                  </a:cubicBezTo>
                  <a:cubicBezTo>
                    <a:pt x="95" y="0"/>
                    <a:pt x="95" y="0"/>
                    <a:pt x="95" y="0"/>
                  </a:cubicBezTo>
                  <a:cubicBezTo>
                    <a:pt x="43" y="1"/>
                    <a:pt x="0" y="43"/>
                    <a:pt x="0" y="95"/>
                  </a:cubicBezTo>
                  <a:cubicBezTo>
                    <a:pt x="0" y="323"/>
                    <a:pt x="0" y="323"/>
                    <a:pt x="0" y="323"/>
                  </a:cubicBezTo>
                  <a:cubicBezTo>
                    <a:pt x="0" y="341"/>
                    <a:pt x="15" y="356"/>
                    <a:pt x="32" y="356"/>
                  </a:cubicBezTo>
                  <a:cubicBezTo>
                    <a:pt x="50" y="356"/>
                    <a:pt x="64" y="341"/>
                    <a:pt x="64" y="323"/>
                  </a:cubicBezTo>
                  <a:cubicBezTo>
                    <a:pt x="64" y="117"/>
                    <a:pt x="64" y="117"/>
                    <a:pt x="64" y="117"/>
                  </a:cubicBezTo>
                  <a:cubicBezTo>
                    <a:pt x="81" y="117"/>
                    <a:pt x="81" y="117"/>
                    <a:pt x="81" y="117"/>
                  </a:cubicBezTo>
                  <a:cubicBezTo>
                    <a:pt x="81" y="687"/>
                    <a:pt x="81" y="687"/>
                    <a:pt x="81" y="687"/>
                  </a:cubicBezTo>
                  <a:cubicBezTo>
                    <a:pt x="81" y="711"/>
                    <a:pt x="101" y="730"/>
                    <a:pt x="125" y="730"/>
                  </a:cubicBezTo>
                  <a:cubicBezTo>
                    <a:pt x="148" y="730"/>
                    <a:pt x="168" y="711"/>
                    <a:pt x="168" y="687"/>
                  </a:cubicBezTo>
                  <a:cubicBezTo>
                    <a:pt x="168" y="358"/>
                    <a:pt x="168" y="358"/>
                    <a:pt x="168" y="358"/>
                  </a:cubicBezTo>
                  <a:cubicBezTo>
                    <a:pt x="185" y="358"/>
                    <a:pt x="185" y="358"/>
                    <a:pt x="185" y="358"/>
                  </a:cubicBezTo>
                  <a:cubicBezTo>
                    <a:pt x="185" y="687"/>
                    <a:pt x="185" y="687"/>
                    <a:pt x="185" y="687"/>
                  </a:cubicBezTo>
                  <a:cubicBezTo>
                    <a:pt x="185" y="711"/>
                    <a:pt x="204" y="730"/>
                    <a:pt x="228" y="730"/>
                  </a:cubicBezTo>
                  <a:cubicBezTo>
                    <a:pt x="252" y="730"/>
                    <a:pt x="272" y="711"/>
                    <a:pt x="272" y="687"/>
                  </a:cubicBezTo>
                  <a:cubicBezTo>
                    <a:pt x="272" y="686"/>
                    <a:pt x="272" y="685"/>
                    <a:pt x="272" y="683"/>
                  </a:cubicBezTo>
                  <a:cubicBezTo>
                    <a:pt x="272" y="687"/>
                    <a:pt x="272" y="687"/>
                    <a:pt x="272" y="687"/>
                  </a:cubicBezTo>
                  <a:cubicBezTo>
                    <a:pt x="272" y="687"/>
                    <a:pt x="272" y="687"/>
                    <a:pt x="272" y="117"/>
                  </a:cubicBezTo>
                  <a:cubicBezTo>
                    <a:pt x="272" y="117"/>
                    <a:pt x="272" y="117"/>
                    <a:pt x="289" y="117"/>
                  </a:cubicBezTo>
                  <a:cubicBezTo>
                    <a:pt x="289" y="117"/>
                    <a:pt x="289" y="117"/>
                    <a:pt x="289" y="315"/>
                  </a:cubicBezTo>
                  <a:cubicBezTo>
                    <a:pt x="289" y="314"/>
                    <a:pt x="289" y="314"/>
                    <a:pt x="289" y="314"/>
                  </a:cubicBezTo>
                  <a:cubicBezTo>
                    <a:pt x="289" y="323"/>
                    <a:pt x="289" y="323"/>
                    <a:pt x="289" y="323"/>
                  </a:cubicBezTo>
                  <a:cubicBezTo>
                    <a:pt x="289" y="330"/>
                    <a:pt x="291" y="337"/>
                    <a:pt x="294" y="342"/>
                  </a:cubicBezTo>
                  <a:cubicBezTo>
                    <a:pt x="300" y="350"/>
                    <a:pt x="310" y="356"/>
                    <a:pt x="321" y="356"/>
                  </a:cubicBezTo>
                  <a:cubicBezTo>
                    <a:pt x="338" y="356"/>
                    <a:pt x="352" y="342"/>
                    <a:pt x="353" y="325"/>
                  </a:cubicBezTo>
                  <a:cubicBezTo>
                    <a:pt x="353" y="324"/>
                    <a:pt x="353" y="324"/>
                    <a:pt x="353" y="323"/>
                  </a:cubicBezTo>
                  <a:cubicBezTo>
                    <a:pt x="353" y="323"/>
                    <a:pt x="353" y="323"/>
                    <a:pt x="353" y="323"/>
                  </a:cubicBezTo>
                  <a:cubicBezTo>
                    <a:pt x="353" y="298"/>
                    <a:pt x="353" y="298"/>
                    <a:pt x="353" y="298"/>
                  </a:cubicBezTo>
                  <a:cubicBezTo>
                    <a:pt x="353" y="270"/>
                    <a:pt x="353" y="213"/>
                    <a:pt x="353" y="95"/>
                  </a:cubicBezTo>
                  <a:cubicBezTo>
                    <a:pt x="353" y="70"/>
                    <a:pt x="343" y="47"/>
                    <a:pt x="327"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292929"/>
                </a:solidFill>
              </a:endParaRPr>
            </a:p>
          </p:txBody>
        </p:sp>
      </p:grpSp>
    </p:spTree>
    <p:extLst>
      <p:ext uri="{BB962C8B-B14F-4D97-AF65-F5344CB8AC3E}">
        <p14:creationId xmlns:p14="http://schemas.microsoft.com/office/powerpoint/2010/main" val="678274119"/>
      </p:ext>
    </p:extLst>
  </p:cSld>
  <p:clrMapOvr>
    <a:masterClrMapping/>
  </p:clrMapOvr>
  <p:transition>
    <p:fade/>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Section Divi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521208" y="3467676"/>
            <a:ext cx="10693401" cy="1378644"/>
          </a:xfrm>
        </p:spPr>
        <p:txBody>
          <a:bodyPr anchor="ctr" anchorCtr="0">
            <a:noAutofit/>
            <a:scene3d>
              <a:camera prst="orthographicFront"/>
              <a:lightRig rig="flat" dir="t"/>
            </a:scene3d>
            <a:sp3d>
              <a:contourClr>
                <a:schemeClr val="bg2"/>
              </a:contourClr>
            </a:sp3d>
          </a:bodyPr>
          <a:lstStyle>
            <a:lvl1pPr marL="0" indent="0" algn="l">
              <a:buFont typeface="Arial" pitchFamily="34" charset="0"/>
              <a:buNone/>
              <a:defRPr kumimoji="0" lang="en-US" sz="8800" b="0" i="0" u="none" strike="noStrike" kern="1200" cap="none" spc="-120" normalizeH="0" baseline="0" dirty="0" smtClean="0">
                <a:ln w="3175">
                  <a:noFill/>
                </a:ln>
                <a:solidFill>
                  <a:schemeClr val="bg1">
                    <a:alpha val="99000"/>
                  </a:schemeClr>
                </a:solidFill>
                <a:effectLst/>
                <a:uLnTx/>
                <a:uFillTx/>
                <a:latin typeface="Segoe UI Light"/>
                <a:ea typeface="+mn-ea"/>
                <a:cs typeface="Arial" charset="0"/>
              </a:defRPr>
            </a:lvl1pPr>
          </a:lstStyle>
          <a:p>
            <a:pPr lvl="0"/>
            <a:r>
              <a:rPr lang="en-US" smtClean="0"/>
              <a:t>Click to edit Master text styles</a:t>
            </a:r>
          </a:p>
        </p:txBody>
      </p:sp>
      <p:pic>
        <p:nvPicPr>
          <p:cNvPr id="8" name="Picture 7"/>
          <p:cNvPicPr>
            <a:picLocks noChangeAspect="1"/>
          </p:cNvPicPr>
          <p:nvPr userDrawn="1"/>
        </p:nvPicPr>
        <p:blipFill>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9161564" y="6338047"/>
            <a:ext cx="2506561" cy="291353"/>
          </a:xfrm>
          <a:prstGeom prst="rect">
            <a:avLst/>
          </a:prstGeom>
        </p:spPr>
      </p:pic>
    </p:spTree>
    <p:extLst>
      <p:ext uri="{BB962C8B-B14F-4D97-AF65-F5344CB8AC3E}">
        <p14:creationId xmlns:p14="http://schemas.microsoft.com/office/powerpoint/2010/main" val="4119879080"/>
      </p:ext>
    </p:extLst>
  </p:cSld>
  <p:clrMapOvr>
    <a:masterClrMapping/>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Brandin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userDrawn="1"/>
        </p:nvPicPr>
        <p:blipFill>
          <a:blip r:embed="rId3">
            <a:extLst>
              <a:ext uri="{28A0092B-C50C-407E-A947-70E740481C1C}">
                <a14:useLocalDpi xmlns:a14="http://schemas.microsoft.com/office/drawing/2010/main" val="0"/>
              </a:ext>
            </a:extLst>
          </a:blip>
          <a:stretch>
            <a:fillRect/>
          </a:stretch>
        </p:blipFill>
        <p:spPr bwMode="black">
          <a:xfrm>
            <a:off x="4321174" y="3140274"/>
            <a:ext cx="3546476" cy="577452"/>
          </a:xfrm>
          <a:prstGeom prst="rect">
            <a:avLst/>
          </a:prstGeom>
          <a:noFill/>
          <a:ln>
            <a:noFill/>
          </a:ln>
        </p:spPr>
      </p:pic>
      <p:sp>
        <p:nvSpPr>
          <p:cNvPr id="3" name="Text Box 3"/>
          <p:cNvSpPr txBox="1">
            <a:spLocks noChangeArrowheads="1"/>
          </p:cNvSpPr>
          <p:nvPr userDrawn="1"/>
        </p:nvSpPr>
        <p:spPr bwMode="blackWhite">
          <a:xfrm>
            <a:off x="507868" y="6083573"/>
            <a:ext cx="11173090" cy="415484"/>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700" dirty="0">
                <a:solidFill>
                  <a:srgbClr val="FFFFFF">
                    <a:alpha val="99000"/>
                  </a:srgbClr>
                </a:solidFill>
                <a:cs typeface="Arial" charset="0"/>
              </a:rPr>
              <a:t>© </a:t>
            </a:r>
            <a:r>
              <a:rPr lang="en-US" sz="700" dirty="0" smtClean="0">
                <a:solidFill>
                  <a:srgbClr val="FFFFFF">
                    <a:alpha val="99000"/>
                  </a:srgbClr>
                </a:solidFill>
                <a:cs typeface="Arial" charset="0"/>
              </a:rPr>
              <a:t>2011 Microsoft </a:t>
            </a:r>
            <a:r>
              <a:rPr lang="en-US" sz="700" dirty="0">
                <a:solidFill>
                  <a:srgbClr val="FFFFFF">
                    <a:alpha val="99000"/>
                  </a:srgbClr>
                </a:solidFill>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700" dirty="0">
                <a:solidFill>
                  <a:srgbClr val="FFFFFF">
                    <a:alpha val="99000"/>
                  </a:srgbClr>
                </a:solidFill>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700" dirty="0" smtClean="0">
                <a:solidFill>
                  <a:srgbClr val="FFFFFF">
                    <a:alpha val="99000"/>
                  </a:srgbClr>
                </a:solidFill>
                <a:cs typeface="Arial" charset="0"/>
              </a:rPr>
              <a:t>MICROSOFT </a:t>
            </a:r>
            <a:r>
              <a:rPr lang="en-US" sz="700" dirty="0">
                <a:solidFill>
                  <a:srgbClr val="FFFFFF">
                    <a:alpha val="99000"/>
                  </a:srgbClr>
                </a:solidFill>
                <a:cs typeface="Arial" charset="0"/>
              </a:rPr>
              <a:t>MAKES NO WARRANTIES, EXPRESS, IMPLIED OR STATUTORY, AS TO THE INFORMATION IN THIS PRESENTATION.</a:t>
            </a:r>
          </a:p>
        </p:txBody>
      </p:sp>
    </p:spTree>
    <p:extLst>
      <p:ext uri="{BB962C8B-B14F-4D97-AF65-F5344CB8AC3E}">
        <p14:creationId xmlns:p14="http://schemas.microsoft.com/office/powerpoint/2010/main" val="1930175942"/>
      </p:ext>
    </p:extLst>
  </p:cSld>
  <p:clrMapOvr>
    <a:masterClrMapping/>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WALKIN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4" name="Text Placeholder 5"/>
          <p:cNvSpPr>
            <a:spLocks noGrp="1"/>
          </p:cNvSpPr>
          <p:nvPr userDrawn="1">
            <p:ph type="body" sz="quarter" idx="10" hasCustomPrompt="1"/>
          </p:nvPr>
        </p:nvSpPr>
        <p:spPr>
          <a:xfrm>
            <a:off x="512764" y="2892710"/>
            <a:ext cx="11228440" cy="1218795"/>
          </a:xfrm>
        </p:spPr>
        <p:txBody>
          <a:bodyPr/>
          <a:lstStyle>
            <a:lvl1pPr marL="0" indent="0">
              <a:buNone/>
              <a:defRPr lang="en-US" sz="8800" i="0" kern="1200" spc="-100" baseline="0" dirty="0" smtClean="0">
                <a:solidFill>
                  <a:schemeClr val="bg1">
                    <a:alpha val="99000"/>
                  </a:schemeClr>
                </a:solidFill>
                <a:latin typeface="Segoe UI Light" pitchFamily="34" charset="0"/>
                <a:ea typeface="+mn-ea"/>
                <a:cs typeface="+mn-cs"/>
              </a:defRPr>
            </a:lvl1pPr>
          </a:lstStyle>
          <a:p>
            <a:pPr marL="0" lvl="0" indent="0" algn="l" defTabSz="914363" rtl="0" eaLnBrk="1" latinLnBrk="0" hangingPunct="1">
              <a:lnSpc>
                <a:spcPct val="90000"/>
              </a:lnSpc>
              <a:spcBef>
                <a:spcPct val="20000"/>
              </a:spcBef>
              <a:buSzPct val="90000"/>
              <a:buFont typeface="Arial" pitchFamily="34" charset="0"/>
              <a:buNone/>
            </a:pPr>
            <a:r>
              <a:rPr lang="en-US" dirty="0" smtClean="0"/>
              <a:t>Click to edit title style</a:t>
            </a:r>
          </a:p>
        </p:txBody>
      </p:sp>
      <p:sp>
        <p:nvSpPr>
          <p:cNvPr id="25" name="Text Placeholder 8"/>
          <p:cNvSpPr>
            <a:spLocks noGrp="1"/>
          </p:cNvSpPr>
          <p:nvPr userDrawn="1">
            <p:ph type="body" sz="quarter" idx="11" hasCustomPrompt="1"/>
          </p:nvPr>
        </p:nvSpPr>
        <p:spPr>
          <a:xfrm>
            <a:off x="512763" y="4343400"/>
            <a:ext cx="7513637" cy="443198"/>
          </a:xfrm>
        </p:spPr>
        <p:txBody>
          <a:bodyPr/>
          <a:lstStyle>
            <a:lvl1pPr marL="0" indent="0">
              <a:buNone/>
              <a:defRPr lang="en-US" sz="3200" kern="1200" spc="-100" baseline="0" dirty="0">
                <a:solidFill>
                  <a:schemeClr val="bg1">
                    <a:alpha val="99000"/>
                  </a:schemeClr>
                </a:solidFill>
                <a:latin typeface="+mj-lt"/>
                <a:ea typeface="+mn-ea"/>
                <a:cs typeface="+mn-cs"/>
              </a:defRPr>
            </a:lvl1pPr>
          </a:lstStyle>
          <a:p>
            <a:pPr marL="0" lvl="0" indent="0" algn="l" defTabSz="914363" rtl="0" eaLnBrk="1" latinLnBrk="0" hangingPunct="1">
              <a:lnSpc>
                <a:spcPct val="90000"/>
              </a:lnSpc>
              <a:spcBef>
                <a:spcPct val="20000"/>
              </a:spcBef>
              <a:buSzPct val="90000"/>
              <a:buFont typeface="Arial" pitchFamily="34" charset="0"/>
              <a:buNone/>
            </a:pPr>
            <a:r>
              <a:rPr lang="en-US" dirty="0" smtClean="0"/>
              <a:t>Speaker Name</a:t>
            </a:r>
            <a:endParaRPr lang="en-US" dirty="0"/>
          </a:p>
        </p:txBody>
      </p:sp>
      <p:pic>
        <p:nvPicPr>
          <p:cNvPr id="26" name="Picture 25" descr="Microsoft logo and tagline"/>
          <p:cNvPicPr>
            <a:picLocks noChangeAspect="1" noChangeArrowheads="1"/>
          </p:cNvPicPr>
          <p:nvPr userDrawn="1"/>
        </p:nvPicPr>
        <p:blipFill rotWithShape="1">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rcRect/>
          <a:stretch/>
        </p:blipFill>
        <p:spPr bwMode="black">
          <a:xfrm>
            <a:off x="534708" y="6364651"/>
            <a:ext cx="1595652" cy="268366"/>
          </a:xfrm>
          <a:prstGeom prst="rect">
            <a:avLst/>
          </a:prstGeom>
          <a:noFill/>
          <a:ln>
            <a:noFill/>
          </a:ln>
        </p:spPr>
      </p:pic>
      <p:pic>
        <p:nvPicPr>
          <p:cNvPr id="7" name="Picture 6"/>
          <p:cNvPicPr>
            <a:picLocks noChangeAspect="1"/>
          </p:cNvPicPr>
          <p:nvPr userDrawn="1"/>
        </p:nvPicPr>
        <p:blipFill>
          <a:blip r:embed="rId5">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19113" y="228600"/>
            <a:ext cx="2497827" cy="290338"/>
          </a:xfrm>
          <a:prstGeom prst="rect">
            <a:avLst/>
          </a:prstGeom>
        </p:spPr>
      </p:pic>
    </p:spTree>
    <p:extLst>
      <p:ext uri="{BB962C8B-B14F-4D97-AF65-F5344CB8AC3E}">
        <p14:creationId xmlns:p14="http://schemas.microsoft.com/office/powerpoint/2010/main" val="414687832"/>
      </p:ext>
    </p:extLst>
  </p:cSld>
  <p:clrMapOvr>
    <a:masterClrMapping/>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2000548"/>
          </a:xfrm>
        </p:spPr>
        <p:txBody>
          <a:bodyPr/>
          <a:lstStyle>
            <a:lvl1pPr marL="460375" indent="-460375">
              <a:buClr>
                <a:srgbClr val="FFFFFF"/>
              </a:buClr>
              <a:buSzPct val="70000"/>
              <a:buFontTx/>
              <a:buBlip>
                <a:blip r:embed="rId2"/>
              </a:buBlip>
              <a:defRPr>
                <a:gradFill>
                  <a:gsLst>
                    <a:gs pos="0">
                      <a:srgbClr val="FFFFFF"/>
                    </a:gs>
                    <a:gs pos="86000">
                      <a:srgbClr val="FFFFFF"/>
                    </a:gs>
                  </a:gsLst>
                  <a:lin ang="5400000" scaled="0"/>
                </a:gradFill>
              </a:defRPr>
            </a:lvl1pPr>
            <a:lvl2pPr marL="855663" indent="-395288">
              <a:buClr>
                <a:srgbClr val="FFFFFF"/>
              </a:buClr>
              <a:buSzPct val="70000"/>
              <a:buFontTx/>
              <a:buBlip>
                <a:blip r:embed="rId2"/>
              </a:buBlip>
              <a:defRPr>
                <a:gradFill>
                  <a:gsLst>
                    <a:gs pos="0">
                      <a:srgbClr val="FFFFFF"/>
                    </a:gs>
                    <a:gs pos="86000">
                      <a:srgbClr val="FFFFFF"/>
                    </a:gs>
                  </a:gsLst>
                  <a:lin ang="5400000" scaled="0"/>
                </a:gradFill>
              </a:defRPr>
            </a:lvl2pPr>
            <a:lvl3pPr marL="1258888" indent="-403225">
              <a:buClr>
                <a:srgbClr val="FFFFFF"/>
              </a:buClr>
              <a:buSzPct val="70000"/>
              <a:buFontTx/>
              <a:buBlip>
                <a:blip r:embed="rId2"/>
              </a:buBlip>
              <a:defRPr>
                <a:gradFill>
                  <a:gsLst>
                    <a:gs pos="0">
                      <a:srgbClr val="FFFFFF"/>
                    </a:gs>
                    <a:gs pos="86000">
                      <a:srgbClr val="FFFFFF"/>
                    </a:gs>
                  </a:gsLst>
                  <a:lin ang="5400000" scaled="0"/>
                </a:gradFill>
              </a:defRPr>
            </a:lvl3pPr>
            <a:lvl4pPr marL="1604963" indent="-346075">
              <a:buClr>
                <a:srgbClr val="FFFFFF"/>
              </a:buClr>
              <a:buSzPct val="70000"/>
              <a:buFontTx/>
              <a:buBlip>
                <a:blip r:embed="rId2"/>
              </a:buBlip>
              <a:defRPr>
                <a:gradFill>
                  <a:gsLst>
                    <a:gs pos="0">
                      <a:srgbClr val="FFFFFF"/>
                    </a:gs>
                    <a:gs pos="86000">
                      <a:srgbClr val="FFFFFF"/>
                    </a:gs>
                  </a:gsLst>
                  <a:lin ang="5400000" scaled="0"/>
                </a:gradFill>
              </a:defRPr>
            </a:lvl4pPr>
            <a:lvl5pPr marL="1941513" indent="-336550">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346423431"/>
      </p:ext>
    </p:extLst>
  </p:cSld>
  <p:clrMapOvr>
    <a:masterClrMapping/>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2000548"/>
          </a:xfrm>
        </p:spPr>
        <p:txBody>
          <a:bodyPr/>
          <a:lstStyle>
            <a:lvl1pPr marL="460375" indent="-460375">
              <a:buClr>
                <a:srgbClr val="FFFFFF"/>
              </a:buClr>
              <a:buSzPct val="70000"/>
              <a:buFontTx/>
              <a:buBlip>
                <a:blip r:embed="rId2"/>
              </a:buBlip>
              <a:defRPr>
                <a:gradFill>
                  <a:gsLst>
                    <a:gs pos="0">
                      <a:srgbClr val="FFFFFF"/>
                    </a:gs>
                    <a:gs pos="86000">
                      <a:srgbClr val="FFFFFF"/>
                    </a:gs>
                  </a:gsLst>
                  <a:lin ang="5400000" scaled="0"/>
                </a:gradFill>
              </a:defRPr>
            </a:lvl1pPr>
            <a:lvl2pPr marL="855663" indent="-395288">
              <a:buClr>
                <a:srgbClr val="FFFFFF"/>
              </a:buClr>
              <a:buSzPct val="70000"/>
              <a:buFontTx/>
              <a:buBlip>
                <a:blip r:embed="rId2"/>
              </a:buBlip>
              <a:defRPr>
                <a:gradFill>
                  <a:gsLst>
                    <a:gs pos="0">
                      <a:srgbClr val="FFFFFF"/>
                    </a:gs>
                    <a:gs pos="86000">
                      <a:srgbClr val="FFFFFF"/>
                    </a:gs>
                  </a:gsLst>
                  <a:lin ang="5400000" scaled="0"/>
                </a:gradFill>
              </a:defRPr>
            </a:lvl2pPr>
            <a:lvl3pPr marL="1258888" indent="-403225">
              <a:buClr>
                <a:srgbClr val="FFFFFF"/>
              </a:buClr>
              <a:buSzPct val="70000"/>
              <a:buFontTx/>
              <a:buBlip>
                <a:blip r:embed="rId2"/>
              </a:buBlip>
              <a:defRPr>
                <a:gradFill>
                  <a:gsLst>
                    <a:gs pos="0">
                      <a:srgbClr val="FFFFFF"/>
                    </a:gs>
                    <a:gs pos="86000">
                      <a:srgbClr val="FFFFFF"/>
                    </a:gs>
                  </a:gsLst>
                  <a:lin ang="5400000" scaled="0"/>
                </a:gradFill>
              </a:defRPr>
            </a:lvl3pPr>
            <a:lvl4pPr marL="1604963" indent="-346075">
              <a:buClr>
                <a:srgbClr val="FFFFFF"/>
              </a:buClr>
              <a:buSzPct val="70000"/>
              <a:buFontTx/>
              <a:buBlip>
                <a:blip r:embed="rId2"/>
              </a:buBlip>
              <a:defRPr>
                <a:gradFill>
                  <a:gsLst>
                    <a:gs pos="0">
                      <a:srgbClr val="FFFFFF"/>
                    </a:gs>
                    <a:gs pos="86000">
                      <a:srgbClr val="FFFFFF"/>
                    </a:gs>
                  </a:gsLst>
                  <a:lin ang="5400000" scaled="0"/>
                </a:gradFill>
              </a:defRPr>
            </a:lvl4pPr>
            <a:lvl5pPr marL="1941513" indent="-336550">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 y="6238876"/>
            <a:ext cx="12188826" cy="619125"/>
          </a:xfrm>
          <a:solidFill>
            <a:srgbClr val="FFFF99"/>
          </a:solidFill>
        </p:spPr>
        <p:txBody>
          <a:bodyPr wrap="square" lIns="152394" tIns="76197" rIns="152394" bIns="76197" anchor="b" anchorCtr="0">
            <a:noAutofit/>
          </a:bodyPr>
          <a:lstStyle>
            <a:lvl1pPr algn="r">
              <a:buFont typeface="Arial" pitchFamily="34" charset="0"/>
              <a:buNone/>
              <a:defRPr spc="-50"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3397045778"/>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Demo, Video etc. &quot;special&quot; slides">
    <p:bg>
      <p:bgPr>
        <a:solidFill>
          <a:schemeClr val="accent2">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9000" b="0" i="0" u="none" strike="noStrike" kern="1200" cap="none" spc="-642" normalizeH="0" baseline="0" noProof="0" dirty="0" smtClean="0">
                <a:ln w="11430"/>
                <a:solidFill>
                  <a:schemeClr val="bg1">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8" name="Group 7"/>
          <p:cNvGrpSpPr/>
          <p:nvPr userDrawn="1"/>
        </p:nvGrpSpPr>
        <p:grpSpPr bwMode="black">
          <a:xfrm>
            <a:off x="7904572" y="2242931"/>
            <a:ext cx="3176914" cy="1934622"/>
            <a:chOff x="10387012" y="4179358"/>
            <a:chExt cx="974726" cy="593725"/>
          </a:xfrm>
          <a:solidFill>
            <a:srgbClr val="FFFFFF"/>
          </a:solidFill>
        </p:grpSpPr>
        <p:sp>
          <p:nvSpPr>
            <p:cNvPr id="9" name="Freeform 26"/>
            <p:cNvSpPr>
              <a:spLocks/>
            </p:cNvSpPr>
            <p:nvPr/>
          </p:nvSpPr>
          <p:spPr bwMode="black">
            <a:xfrm>
              <a:off x="10506075" y="4258733"/>
              <a:ext cx="706438" cy="514350"/>
            </a:xfrm>
            <a:custGeom>
              <a:avLst/>
              <a:gdLst>
                <a:gd name="T0" fmla="*/ 183 w 188"/>
                <a:gd name="T1" fmla="*/ 84 h 137"/>
                <a:gd name="T2" fmla="*/ 104 w 188"/>
                <a:gd name="T3" fmla="*/ 27 h 137"/>
                <a:gd name="T4" fmla="*/ 86 w 188"/>
                <a:gd name="T5" fmla="*/ 19 h 137"/>
                <a:gd name="T6" fmla="*/ 59 w 188"/>
                <a:gd name="T7" fmla="*/ 34 h 137"/>
                <a:gd name="T8" fmla="*/ 56 w 188"/>
                <a:gd name="T9" fmla="*/ 36 h 137"/>
                <a:gd name="T10" fmla="*/ 43 w 188"/>
                <a:gd name="T11" fmla="*/ 38 h 137"/>
                <a:gd name="T12" fmla="*/ 43 w 188"/>
                <a:gd name="T13" fmla="*/ 38 h 137"/>
                <a:gd name="T14" fmla="*/ 26 w 188"/>
                <a:gd name="T15" fmla="*/ 27 h 137"/>
                <a:gd name="T16" fmla="*/ 24 w 188"/>
                <a:gd name="T17" fmla="*/ 14 h 137"/>
                <a:gd name="T18" fmla="*/ 31 w 188"/>
                <a:gd name="T19" fmla="*/ 0 h 137"/>
                <a:gd name="T20" fmla="*/ 21 w 188"/>
                <a:gd name="T21" fmla="*/ 0 h 137"/>
                <a:gd name="T22" fmla="*/ 1 w 188"/>
                <a:gd name="T23" fmla="*/ 79 h 137"/>
                <a:gd name="T24" fmla="*/ 4 w 188"/>
                <a:gd name="T25" fmla="*/ 80 h 137"/>
                <a:gd name="T26" fmla="*/ 16 w 188"/>
                <a:gd name="T27" fmla="*/ 70 h 137"/>
                <a:gd name="T28" fmla="*/ 22 w 188"/>
                <a:gd name="T29" fmla="*/ 70 h 137"/>
                <a:gd name="T30" fmla="*/ 32 w 188"/>
                <a:gd name="T31" fmla="*/ 74 h 137"/>
                <a:gd name="T32" fmla="*/ 43 w 188"/>
                <a:gd name="T33" fmla="*/ 72 h 137"/>
                <a:gd name="T34" fmla="*/ 44 w 188"/>
                <a:gd name="T35" fmla="*/ 72 h 137"/>
                <a:gd name="T36" fmla="*/ 53 w 188"/>
                <a:gd name="T37" fmla="*/ 76 h 137"/>
                <a:gd name="T38" fmla="*/ 65 w 188"/>
                <a:gd name="T39" fmla="*/ 74 h 137"/>
                <a:gd name="T40" fmla="*/ 67 w 188"/>
                <a:gd name="T41" fmla="*/ 74 h 137"/>
                <a:gd name="T42" fmla="*/ 80 w 188"/>
                <a:gd name="T43" fmla="*/ 88 h 137"/>
                <a:gd name="T44" fmla="*/ 83 w 188"/>
                <a:gd name="T45" fmla="*/ 88 h 137"/>
                <a:gd name="T46" fmla="*/ 85 w 188"/>
                <a:gd name="T47" fmla="*/ 89 h 137"/>
                <a:gd name="T48" fmla="*/ 99 w 188"/>
                <a:gd name="T49" fmla="*/ 108 h 137"/>
                <a:gd name="T50" fmla="*/ 99 w 188"/>
                <a:gd name="T51" fmla="*/ 110 h 137"/>
                <a:gd name="T52" fmla="*/ 96 w 188"/>
                <a:gd name="T53" fmla="*/ 124 h 137"/>
                <a:gd name="T54" fmla="*/ 114 w 188"/>
                <a:gd name="T55" fmla="*/ 137 h 137"/>
                <a:gd name="T56" fmla="*/ 123 w 188"/>
                <a:gd name="T57" fmla="*/ 132 h 137"/>
                <a:gd name="T58" fmla="*/ 124 w 188"/>
                <a:gd name="T59" fmla="*/ 124 h 137"/>
                <a:gd name="T60" fmla="*/ 108 w 188"/>
                <a:gd name="T61" fmla="*/ 112 h 137"/>
                <a:gd name="T62" fmla="*/ 107 w 188"/>
                <a:gd name="T63" fmla="*/ 109 h 137"/>
                <a:gd name="T64" fmla="*/ 110 w 188"/>
                <a:gd name="T65" fmla="*/ 109 h 137"/>
                <a:gd name="T66" fmla="*/ 136 w 188"/>
                <a:gd name="T67" fmla="*/ 127 h 137"/>
                <a:gd name="T68" fmla="*/ 145 w 188"/>
                <a:gd name="T69" fmla="*/ 123 h 137"/>
                <a:gd name="T70" fmla="*/ 147 w 188"/>
                <a:gd name="T71" fmla="*/ 114 h 137"/>
                <a:gd name="T72" fmla="*/ 117 w 188"/>
                <a:gd name="T73" fmla="*/ 93 h 137"/>
                <a:gd name="T74" fmla="*/ 117 w 188"/>
                <a:gd name="T75" fmla="*/ 90 h 137"/>
                <a:gd name="T76" fmla="*/ 120 w 188"/>
                <a:gd name="T77" fmla="*/ 89 h 137"/>
                <a:gd name="T78" fmla="*/ 156 w 188"/>
                <a:gd name="T79" fmla="*/ 116 h 137"/>
                <a:gd name="T80" fmla="*/ 165 w 188"/>
                <a:gd name="T81" fmla="*/ 111 h 137"/>
                <a:gd name="T82" fmla="*/ 167 w 188"/>
                <a:gd name="T83" fmla="*/ 102 h 137"/>
                <a:gd name="T84" fmla="*/ 137 w 188"/>
                <a:gd name="T85" fmla="*/ 81 h 137"/>
                <a:gd name="T86" fmla="*/ 136 w 188"/>
                <a:gd name="T87" fmla="*/ 78 h 137"/>
                <a:gd name="T88" fmla="*/ 139 w 188"/>
                <a:gd name="T89" fmla="*/ 77 h 137"/>
                <a:gd name="T90" fmla="*/ 176 w 188"/>
                <a:gd name="T91" fmla="*/ 104 h 137"/>
                <a:gd name="T92" fmla="*/ 185 w 188"/>
                <a:gd name="T93" fmla="*/ 99 h 137"/>
                <a:gd name="T94" fmla="*/ 183 w 188"/>
                <a:gd name="T95" fmla="*/ 8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8" h="137">
                  <a:moveTo>
                    <a:pt x="183" y="84"/>
                  </a:moveTo>
                  <a:cubicBezTo>
                    <a:pt x="104" y="27"/>
                    <a:pt x="104" y="27"/>
                    <a:pt x="104" y="27"/>
                  </a:cubicBezTo>
                  <a:cubicBezTo>
                    <a:pt x="86" y="19"/>
                    <a:pt x="86" y="19"/>
                    <a:pt x="86" y="19"/>
                  </a:cubicBezTo>
                  <a:cubicBezTo>
                    <a:pt x="59" y="34"/>
                    <a:pt x="59" y="34"/>
                    <a:pt x="59" y="34"/>
                  </a:cubicBezTo>
                  <a:cubicBezTo>
                    <a:pt x="56" y="36"/>
                    <a:pt x="56" y="36"/>
                    <a:pt x="56" y="36"/>
                  </a:cubicBezTo>
                  <a:cubicBezTo>
                    <a:pt x="52" y="38"/>
                    <a:pt x="47" y="39"/>
                    <a:pt x="43" y="38"/>
                  </a:cubicBezTo>
                  <a:cubicBezTo>
                    <a:pt x="43" y="38"/>
                    <a:pt x="43" y="38"/>
                    <a:pt x="43" y="38"/>
                  </a:cubicBezTo>
                  <a:cubicBezTo>
                    <a:pt x="36" y="38"/>
                    <a:pt x="30" y="34"/>
                    <a:pt x="26" y="27"/>
                  </a:cubicBezTo>
                  <a:cubicBezTo>
                    <a:pt x="24" y="23"/>
                    <a:pt x="23" y="19"/>
                    <a:pt x="24" y="14"/>
                  </a:cubicBezTo>
                  <a:cubicBezTo>
                    <a:pt x="24" y="9"/>
                    <a:pt x="27" y="4"/>
                    <a:pt x="31" y="0"/>
                  </a:cubicBezTo>
                  <a:cubicBezTo>
                    <a:pt x="25" y="0"/>
                    <a:pt x="21" y="0"/>
                    <a:pt x="21" y="0"/>
                  </a:cubicBezTo>
                  <a:cubicBezTo>
                    <a:pt x="21" y="0"/>
                    <a:pt x="0" y="40"/>
                    <a:pt x="1" y="79"/>
                  </a:cubicBezTo>
                  <a:cubicBezTo>
                    <a:pt x="4" y="80"/>
                    <a:pt x="4" y="80"/>
                    <a:pt x="4" y="80"/>
                  </a:cubicBezTo>
                  <a:cubicBezTo>
                    <a:pt x="6" y="75"/>
                    <a:pt x="10" y="72"/>
                    <a:pt x="16" y="70"/>
                  </a:cubicBezTo>
                  <a:cubicBezTo>
                    <a:pt x="18" y="70"/>
                    <a:pt x="20" y="70"/>
                    <a:pt x="22" y="70"/>
                  </a:cubicBezTo>
                  <a:cubicBezTo>
                    <a:pt x="25" y="70"/>
                    <a:pt x="29" y="72"/>
                    <a:pt x="32" y="74"/>
                  </a:cubicBezTo>
                  <a:cubicBezTo>
                    <a:pt x="35" y="72"/>
                    <a:pt x="39" y="71"/>
                    <a:pt x="43" y="72"/>
                  </a:cubicBezTo>
                  <a:cubicBezTo>
                    <a:pt x="43" y="72"/>
                    <a:pt x="44" y="72"/>
                    <a:pt x="44" y="72"/>
                  </a:cubicBezTo>
                  <a:cubicBezTo>
                    <a:pt x="48" y="72"/>
                    <a:pt x="51" y="74"/>
                    <a:pt x="53" y="76"/>
                  </a:cubicBezTo>
                  <a:cubicBezTo>
                    <a:pt x="56" y="74"/>
                    <a:pt x="60" y="73"/>
                    <a:pt x="65" y="74"/>
                  </a:cubicBezTo>
                  <a:cubicBezTo>
                    <a:pt x="65" y="74"/>
                    <a:pt x="66" y="74"/>
                    <a:pt x="67" y="74"/>
                  </a:cubicBezTo>
                  <a:cubicBezTo>
                    <a:pt x="74" y="76"/>
                    <a:pt x="79" y="81"/>
                    <a:pt x="80" y="88"/>
                  </a:cubicBezTo>
                  <a:cubicBezTo>
                    <a:pt x="81" y="88"/>
                    <a:pt x="82" y="88"/>
                    <a:pt x="83" y="88"/>
                  </a:cubicBezTo>
                  <a:cubicBezTo>
                    <a:pt x="84" y="88"/>
                    <a:pt x="84" y="88"/>
                    <a:pt x="85" y="89"/>
                  </a:cubicBezTo>
                  <a:cubicBezTo>
                    <a:pt x="94" y="91"/>
                    <a:pt x="100" y="99"/>
                    <a:pt x="99" y="108"/>
                  </a:cubicBezTo>
                  <a:cubicBezTo>
                    <a:pt x="99" y="109"/>
                    <a:pt x="99" y="110"/>
                    <a:pt x="99" y="110"/>
                  </a:cubicBezTo>
                  <a:cubicBezTo>
                    <a:pt x="96" y="124"/>
                    <a:pt x="96" y="124"/>
                    <a:pt x="96" y="124"/>
                  </a:cubicBezTo>
                  <a:cubicBezTo>
                    <a:pt x="114" y="137"/>
                    <a:pt x="114" y="137"/>
                    <a:pt x="114" y="137"/>
                  </a:cubicBezTo>
                  <a:cubicBezTo>
                    <a:pt x="117" y="137"/>
                    <a:pt x="120" y="135"/>
                    <a:pt x="123" y="132"/>
                  </a:cubicBezTo>
                  <a:cubicBezTo>
                    <a:pt x="124" y="130"/>
                    <a:pt x="125" y="127"/>
                    <a:pt x="124" y="124"/>
                  </a:cubicBezTo>
                  <a:cubicBezTo>
                    <a:pt x="108" y="112"/>
                    <a:pt x="108" y="112"/>
                    <a:pt x="108" y="112"/>
                  </a:cubicBezTo>
                  <a:cubicBezTo>
                    <a:pt x="107" y="111"/>
                    <a:pt x="107" y="110"/>
                    <a:pt x="107" y="109"/>
                  </a:cubicBezTo>
                  <a:cubicBezTo>
                    <a:pt x="108" y="108"/>
                    <a:pt x="109" y="108"/>
                    <a:pt x="110" y="109"/>
                  </a:cubicBezTo>
                  <a:cubicBezTo>
                    <a:pt x="136" y="127"/>
                    <a:pt x="136" y="127"/>
                    <a:pt x="136" y="127"/>
                  </a:cubicBezTo>
                  <a:cubicBezTo>
                    <a:pt x="140" y="127"/>
                    <a:pt x="143" y="126"/>
                    <a:pt x="145" y="123"/>
                  </a:cubicBezTo>
                  <a:cubicBezTo>
                    <a:pt x="147" y="120"/>
                    <a:pt x="147" y="117"/>
                    <a:pt x="147" y="114"/>
                  </a:cubicBezTo>
                  <a:cubicBezTo>
                    <a:pt x="117" y="93"/>
                    <a:pt x="117" y="93"/>
                    <a:pt x="117" y="93"/>
                  </a:cubicBezTo>
                  <a:cubicBezTo>
                    <a:pt x="116" y="92"/>
                    <a:pt x="116" y="91"/>
                    <a:pt x="117" y="90"/>
                  </a:cubicBezTo>
                  <a:cubicBezTo>
                    <a:pt x="117" y="89"/>
                    <a:pt x="119" y="89"/>
                    <a:pt x="120" y="89"/>
                  </a:cubicBezTo>
                  <a:cubicBezTo>
                    <a:pt x="156" y="116"/>
                    <a:pt x="156" y="116"/>
                    <a:pt x="156" y="116"/>
                  </a:cubicBezTo>
                  <a:cubicBezTo>
                    <a:pt x="159" y="116"/>
                    <a:pt x="163" y="114"/>
                    <a:pt x="165" y="111"/>
                  </a:cubicBezTo>
                  <a:cubicBezTo>
                    <a:pt x="167" y="108"/>
                    <a:pt x="167" y="105"/>
                    <a:pt x="167" y="102"/>
                  </a:cubicBezTo>
                  <a:cubicBezTo>
                    <a:pt x="137" y="81"/>
                    <a:pt x="137" y="81"/>
                    <a:pt x="137" y="81"/>
                  </a:cubicBezTo>
                  <a:cubicBezTo>
                    <a:pt x="136" y="80"/>
                    <a:pt x="136" y="79"/>
                    <a:pt x="136" y="78"/>
                  </a:cubicBezTo>
                  <a:cubicBezTo>
                    <a:pt x="137" y="77"/>
                    <a:pt x="138" y="76"/>
                    <a:pt x="139" y="77"/>
                  </a:cubicBezTo>
                  <a:cubicBezTo>
                    <a:pt x="176" y="104"/>
                    <a:pt x="176" y="104"/>
                    <a:pt x="176" y="104"/>
                  </a:cubicBezTo>
                  <a:cubicBezTo>
                    <a:pt x="180" y="104"/>
                    <a:pt x="183" y="102"/>
                    <a:pt x="185" y="99"/>
                  </a:cubicBezTo>
                  <a:cubicBezTo>
                    <a:pt x="188" y="94"/>
                    <a:pt x="187" y="87"/>
                    <a:pt x="183" y="8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sp>
          <p:nvSpPr>
            <p:cNvPr id="12" name="Freeform 27"/>
            <p:cNvSpPr>
              <a:spLocks/>
            </p:cNvSpPr>
            <p:nvPr/>
          </p:nvSpPr>
          <p:spPr bwMode="black">
            <a:xfrm>
              <a:off x="10615612" y="4179358"/>
              <a:ext cx="657225" cy="376238"/>
            </a:xfrm>
            <a:custGeom>
              <a:avLst/>
              <a:gdLst>
                <a:gd name="T0" fmla="*/ 127 w 175"/>
                <a:gd name="T1" fmla="*/ 31 h 100"/>
                <a:gd name="T2" fmla="*/ 119 w 175"/>
                <a:gd name="T3" fmla="*/ 28 h 100"/>
                <a:gd name="T4" fmla="*/ 62 w 175"/>
                <a:gd name="T5" fmla="*/ 2 h 100"/>
                <a:gd name="T6" fmla="*/ 49 w 175"/>
                <a:gd name="T7" fmla="*/ 3 h 100"/>
                <a:gd name="T8" fmla="*/ 26 w 175"/>
                <a:gd name="T9" fmla="*/ 16 h 100"/>
                <a:gd name="T10" fmla="*/ 9 w 175"/>
                <a:gd name="T11" fmla="*/ 25 h 100"/>
                <a:gd name="T12" fmla="*/ 4 w 175"/>
                <a:gd name="T13" fmla="*/ 45 h 100"/>
                <a:gd name="T14" fmla="*/ 15 w 175"/>
                <a:gd name="T15" fmla="*/ 52 h 100"/>
                <a:gd name="T16" fmla="*/ 23 w 175"/>
                <a:gd name="T17" fmla="*/ 50 h 100"/>
                <a:gd name="T18" fmla="*/ 23 w 175"/>
                <a:gd name="T19" fmla="*/ 50 h 100"/>
                <a:gd name="T20" fmla="*/ 57 w 175"/>
                <a:gd name="T21" fmla="*/ 32 h 100"/>
                <a:gd name="T22" fmla="*/ 79 w 175"/>
                <a:gd name="T23" fmla="*/ 42 h 100"/>
                <a:gd name="T24" fmla="*/ 109 w 175"/>
                <a:gd name="T25" fmla="*/ 64 h 100"/>
                <a:gd name="T26" fmla="*/ 158 w 175"/>
                <a:gd name="T27" fmla="*/ 99 h 100"/>
                <a:gd name="T28" fmla="*/ 159 w 175"/>
                <a:gd name="T29" fmla="*/ 100 h 100"/>
                <a:gd name="T30" fmla="*/ 173 w 175"/>
                <a:gd name="T31" fmla="*/ 97 h 100"/>
                <a:gd name="T32" fmla="*/ 154 w 175"/>
                <a:gd name="T33" fmla="*/ 29 h 100"/>
                <a:gd name="T34" fmla="*/ 127 w 175"/>
                <a:gd name="T35" fmla="*/ 3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5" h="100">
                  <a:moveTo>
                    <a:pt x="127" y="31"/>
                  </a:moveTo>
                  <a:cubicBezTo>
                    <a:pt x="125" y="31"/>
                    <a:pt x="122" y="30"/>
                    <a:pt x="119" y="28"/>
                  </a:cubicBezTo>
                  <a:cubicBezTo>
                    <a:pt x="62" y="2"/>
                    <a:pt x="62" y="2"/>
                    <a:pt x="62" y="2"/>
                  </a:cubicBezTo>
                  <a:cubicBezTo>
                    <a:pt x="58" y="0"/>
                    <a:pt x="53" y="1"/>
                    <a:pt x="49" y="3"/>
                  </a:cubicBezTo>
                  <a:cubicBezTo>
                    <a:pt x="26" y="16"/>
                    <a:pt x="26" y="16"/>
                    <a:pt x="26" y="16"/>
                  </a:cubicBezTo>
                  <a:cubicBezTo>
                    <a:pt x="9" y="25"/>
                    <a:pt x="9" y="25"/>
                    <a:pt x="9" y="25"/>
                  </a:cubicBezTo>
                  <a:cubicBezTo>
                    <a:pt x="2" y="29"/>
                    <a:pt x="0" y="38"/>
                    <a:pt x="4" y="45"/>
                  </a:cubicBezTo>
                  <a:cubicBezTo>
                    <a:pt x="6" y="49"/>
                    <a:pt x="10" y="52"/>
                    <a:pt x="15" y="52"/>
                  </a:cubicBezTo>
                  <a:cubicBezTo>
                    <a:pt x="18" y="52"/>
                    <a:pt x="21" y="52"/>
                    <a:pt x="23" y="50"/>
                  </a:cubicBezTo>
                  <a:cubicBezTo>
                    <a:pt x="23" y="50"/>
                    <a:pt x="23" y="50"/>
                    <a:pt x="23" y="50"/>
                  </a:cubicBezTo>
                  <a:cubicBezTo>
                    <a:pt x="57" y="32"/>
                    <a:pt x="57" y="32"/>
                    <a:pt x="57" y="32"/>
                  </a:cubicBezTo>
                  <a:cubicBezTo>
                    <a:pt x="79" y="42"/>
                    <a:pt x="79" y="42"/>
                    <a:pt x="79" y="42"/>
                  </a:cubicBezTo>
                  <a:cubicBezTo>
                    <a:pt x="109" y="64"/>
                    <a:pt x="109" y="64"/>
                    <a:pt x="109" y="64"/>
                  </a:cubicBezTo>
                  <a:cubicBezTo>
                    <a:pt x="158" y="99"/>
                    <a:pt x="158" y="99"/>
                    <a:pt x="158" y="99"/>
                  </a:cubicBezTo>
                  <a:cubicBezTo>
                    <a:pt x="158" y="99"/>
                    <a:pt x="159" y="100"/>
                    <a:pt x="159" y="100"/>
                  </a:cubicBezTo>
                  <a:cubicBezTo>
                    <a:pt x="173" y="97"/>
                    <a:pt x="173" y="97"/>
                    <a:pt x="173" y="97"/>
                  </a:cubicBezTo>
                  <a:cubicBezTo>
                    <a:pt x="175" y="51"/>
                    <a:pt x="154" y="29"/>
                    <a:pt x="154" y="29"/>
                  </a:cubicBezTo>
                  <a:cubicBezTo>
                    <a:pt x="154" y="29"/>
                    <a:pt x="133" y="33"/>
                    <a:pt x="127" y="3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sp>
          <p:nvSpPr>
            <p:cNvPr id="14" name="Freeform 28"/>
            <p:cNvSpPr>
              <a:spLocks/>
            </p:cNvSpPr>
            <p:nvPr/>
          </p:nvSpPr>
          <p:spPr bwMode="black">
            <a:xfrm>
              <a:off x="10536237" y="4544483"/>
              <a:ext cx="319088" cy="220663"/>
            </a:xfrm>
            <a:custGeom>
              <a:avLst/>
              <a:gdLst>
                <a:gd name="T0" fmla="*/ 76 w 85"/>
                <a:gd name="T1" fmla="*/ 20 h 59"/>
                <a:gd name="T2" fmla="*/ 64 w 85"/>
                <a:gd name="T3" fmla="*/ 25 h 59"/>
                <a:gd name="T4" fmla="*/ 65 w 85"/>
                <a:gd name="T5" fmla="*/ 18 h 59"/>
                <a:gd name="T6" fmla="*/ 57 w 85"/>
                <a:gd name="T7" fmla="*/ 5 h 59"/>
                <a:gd name="T8" fmla="*/ 44 w 85"/>
                <a:gd name="T9" fmla="*/ 13 h 59"/>
                <a:gd name="T10" fmla="*/ 44 w 85"/>
                <a:gd name="T11" fmla="*/ 14 h 59"/>
                <a:gd name="T12" fmla="*/ 35 w 85"/>
                <a:gd name="T13" fmla="*/ 3 h 59"/>
                <a:gd name="T14" fmla="*/ 23 w 85"/>
                <a:gd name="T15" fmla="*/ 10 h 59"/>
                <a:gd name="T16" fmla="*/ 23 w 85"/>
                <a:gd name="T17" fmla="*/ 10 h 59"/>
                <a:gd name="T18" fmla="*/ 10 w 85"/>
                <a:gd name="T19" fmla="*/ 1 h 59"/>
                <a:gd name="T20" fmla="*/ 1 w 85"/>
                <a:gd name="T21" fmla="*/ 14 h 59"/>
                <a:gd name="T22" fmla="*/ 4 w 85"/>
                <a:gd name="T23" fmla="*/ 28 h 59"/>
                <a:gd name="T24" fmla="*/ 14 w 85"/>
                <a:gd name="T25" fmla="*/ 36 h 59"/>
                <a:gd name="T26" fmla="*/ 17 w 85"/>
                <a:gd name="T27" fmla="*/ 36 h 59"/>
                <a:gd name="T28" fmla="*/ 19 w 85"/>
                <a:gd name="T29" fmla="*/ 35 h 59"/>
                <a:gd name="T30" fmla="*/ 27 w 85"/>
                <a:gd name="T31" fmla="*/ 43 h 59"/>
                <a:gd name="T32" fmla="*/ 28 w 85"/>
                <a:gd name="T33" fmla="*/ 43 h 59"/>
                <a:gd name="T34" fmla="*/ 39 w 85"/>
                <a:gd name="T35" fmla="*/ 38 h 59"/>
                <a:gd name="T36" fmla="*/ 38 w 85"/>
                <a:gd name="T37" fmla="*/ 39 h 59"/>
                <a:gd name="T38" fmla="*/ 47 w 85"/>
                <a:gd name="T39" fmla="*/ 52 h 59"/>
                <a:gd name="T40" fmla="*/ 48 w 85"/>
                <a:gd name="T41" fmla="*/ 52 h 59"/>
                <a:gd name="T42" fmla="*/ 58 w 85"/>
                <a:gd name="T43" fmla="*/ 47 h 59"/>
                <a:gd name="T44" fmla="*/ 67 w 85"/>
                <a:gd name="T45" fmla="*/ 59 h 59"/>
                <a:gd name="T46" fmla="*/ 68 w 85"/>
                <a:gd name="T47" fmla="*/ 59 h 59"/>
                <a:gd name="T48" fmla="*/ 80 w 85"/>
                <a:gd name="T49" fmla="*/ 50 h 59"/>
                <a:gd name="T50" fmla="*/ 84 w 85"/>
                <a:gd name="T51" fmla="*/ 33 h 59"/>
                <a:gd name="T52" fmla="*/ 76 w 85"/>
                <a:gd name="T53" fmla="*/ 2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 h="59">
                  <a:moveTo>
                    <a:pt x="76" y="20"/>
                  </a:moveTo>
                  <a:cubicBezTo>
                    <a:pt x="71" y="19"/>
                    <a:pt x="66" y="21"/>
                    <a:pt x="64" y="25"/>
                  </a:cubicBezTo>
                  <a:cubicBezTo>
                    <a:pt x="65" y="18"/>
                    <a:pt x="65" y="18"/>
                    <a:pt x="65" y="18"/>
                  </a:cubicBezTo>
                  <a:cubicBezTo>
                    <a:pt x="67" y="12"/>
                    <a:pt x="63" y="6"/>
                    <a:pt x="57" y="5"/>
                  </a:cubicBezTo>
                  <a:cubicBezTo>
                    <a:pt x="51" y="4"/>
                    <a:pt x="45" y="7"/>
                    <a:pt x="44" y="13"/>
                  </a:cubicBezTo>
                  <a:cubicBezTo>
                    <a:pt x="44" y="14"/>
                    <a:pt x="44" y="14"/>
                    <a:pt x="44" y="14"/>
                  </a:cubicBezTo>
                  <a:cubicBezTo>
                    <a:pt x="44" y="9"/>
                    <a:pt x="40" y="4"/>
                    <a:pt x="35" y="3"/>
                  </a:cubicBezTo>
                  <a:cubicBezTo>
                    <a:pt x="30" y="2"/>
                    <a:pt x="24" y="5"/>
                    <a:pt x="23" y="10"/>
                  </a:cubicBezTo>
                  <a:cubicBezTo>
                    <a:pt x="23" y="10"/>
                    <a:pt x="23" y="10"/>
                    <a:pt x="23" y="10"/>
                  </a:cubicBezTo>
                  <a:cubicBezTo>
                    <a:pt x="21" y="4"/>
                    <a:pt x="15" y="0"/>
                    <a:pt x="10" y="1"/>
                  </a:cubicBezTo>
                  <a:cubicBezTo>
                    <a:pt x="4" y="3"/>
                    <a:pt x="0" y="8"/>
                    <a:pt x="1" y="14"/>
                  </a:cubicBezTo>
                  <a:cubicBezTo>
                    <a:pt x="4" y="28"/>
                    <a:pt x="4" y="28"/>
                    <a:pt x="4" y="28"/>
                  </a:cubicBezTo>
                  <a:cubicBezTo>
                    <a:pt x="5" y="32"/>
                    <a:pt x="9" y="36"/>
                    <a:pt x="14" y="36"/>
                  </a:cubicBezTo>
                  <a:cubicBezTo>
                    <a:pt x="15" y="36"/>
                    <a:pt x="16" y="36"/>
                    <a:pt x="17" y="36"/>
                  </a:cubicBezTo>
                  <a:cubicBezTo>
                    <a:pt x="18" y="36"/>
                    <a:pt x="18" y="36"/>
                    <a:pt x="19" y="35"/>
                  </a:cubicBezTo>
                  <a:cubicBezTo>
                    <a:pt x="20" y="39"/>
                    <a:pt x="23" y="42"/>
                    <a:pt x="27" y="43"/>
                  </a:cubicBezTo>
                  <a:cubicBezTo>
                    <a:pt x="28" y="43"/>
                    <a:pt x="28" y="43"/>
                    <a:pt x="28" y="43"/>
                  </a:cubicBezTo>
                  <a:cubicBezTo>
                    <a:pt x="32" y="43"/>
                    <a:pt x="36" y="41"/>
                    <a:pt x="39" y="38"/>
                  </a:cubicBezTo>
                  <a:cubicBezTo>
                    <a:pt x="38" y="39"/>
                    <a:pt x="38" y="39"/>
                    <a:pt x="38" y="39"/>
                  </a:cubicBezTo>
                  <a:cubicBezTo>
                    <a:pt x="37" y="44"/>
                    <a:pt x="41" y="50"/>
                    <a:pt x="47" y="52"/>
                  </a:cubicBezTo>
                  <a:cubicBezTo>
                    <a:pt x="47" y="52"/>
                    <a:pt x="47" y="52"/>
                    <a:pt x="48" y="52"/>
                  </a:cubicBezTo>
                  <a:cubicBezTo>
                    <a:pt x="52" y="52"/>
                    <a:pt x="56" y="50"/>
                    <a:pt x="58" y="47"/>
                  </a:cubicBezTo>
                  <a:cubicBezTo>
                    <a:pt x="58" y="52"/>
                    <a:pt x="61" y="57"/>
                    <a:pt x="67" y="59"/>
                  </a:cubicBezTo>
                  <a:cubicBezTo>
                    <a:pt x="67" y="59"/>
                    <a:pt x="67" y="59"/>
                    <a:pt x="68" y="59"/>
                  </a:cubicBezTo>
                  <a:cubicBezTo>
                    <a:pt x="73" y="59"/>
                    <a:pt x="78" y="56"/>
                    <a:pt x="80" y="50"/>
                  </a:cubicBezTo>
                  <a:cubicBezTo>
                    <a:pt x="84" y="33"/>
                    <a:pt x="84" y="33"/>
                    <a:pt x="84" y="33"/>
                  </a:cubicBezTo>
                  <a:cubicBezTo>
                    <a:pt x="85" y="27"/>
                    <a:pt x="81" y="21"/>
                    <a:pt x="76" y="2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sp>
          <p:nvSpPr>
            <p:cNvPr id="15" name="Freeform 29"/>
            <p:cNvSpPr>
              <a:spLocks/>
            </p:cNvSpPr>
            <p:nvPr/>
          </p:nvSpPr>
          <p:spPr bwMode="black">
            <a:xfrm>
              <a:off x="11207750" y="4239683"/>
              <a:ext cx="153988" cy="319088"/>
            </a:xfrm>
            <a:custGeom>
              <a:avLst/>
              <a:gdLst>
                <a:gd name="T0" fmla="*/ 41 w 41"/>
                <a:gd name="T1" fmla="*/ 77 h 85"/>
                <a:gd name="T2" fmla="*/ 33 w 41"/>
                <a:gd name="T3" fmla="*/ 7 h 85"/>
                <a:gd name="T4" fmla="*/ 24 w 41"/>
                <a:gd name="T5" fmla="*/ 1 h 85"/>
                <a:gd name="T6" fmla="*/ 0 w 41"/>
                <a:gd name="T7" fmla="*/ 7 h 85"/>
                <a:gd name="T8" fmla="*/ 22 w 41"/>
                <a:gd name="T9" fmla="*/ 85 h 85"/>
                <a:gd name="T10" fmla="*/ 33 w 41"/>
                <a:gd name="T11" fmla="*/ 85 h 85"/>
                <a:gd name="T12" fmla="*/ 41 w 41"/>
                <a:gd name="T13" fmla="*/ 77 h 85"/>
              </a:gdLst>
              <a:ahLst/>
              <a:cxnLst>
                <a:cxn ang="0">
                  <a:pos x="T0" y="T1"/>
                </a:cxn>
                <a:cxn ang="0">
                  <a:pos x="T2" y="T3"/>
                </a:cxn>
                <a:cxn ang="0">
                  <a:pos x="T4" y="T5"/>
                </a:cxn>
                <a:cxn ang="0">
                  <a:pos x="T6" y="T7"/>
                </a:cxn>
                <a:cxn ang="0">
                  <a:pos x="T8" y="T9"/>
                </a:cxn>
                <a:cxn ang="0">
                  <a:pos x="T10" y="T11"/>
                </a:cxn>
                <a:cxn ang="0">
                  <a:pos x="T12" y="T13"/>
                </a:cxn>
              </a:cxnLst>
              <a:rect l="0" t="0" r="r" b="b"/>
              <a:pathLst>
                <a:path w="41" h="85">
                  <a:moveTo>
                    <a:pt x="41" y="77"/>
                  </a:moveTo>
                  <a:cubicBezTo>
                    <a:pt x="33" y="7"/>
                    <a:pt x="33" y="7"/>
                    <a:pt x="33" y="7"/>
                  </a:cubicBezTo>
                  <a:cubicBezTo>
                    <a:pt x="32" y="2"/>
                    <a:pt x="28" y="0"/>
                    <a:pt x="24" y="1"/>
                  </a:cubicBezTo>
                  <a:cubicBezTo>
                    <a:pt x="0" y="7"/>
                    <a:pt x="0" y="7"/>
                    <a:pt x="0" y="7"/>
                  </a:cubicBezTo>
                  <a:cubicBezTo>
                    <a:pt x="0" y="7"/>
                    <a:pt x="25" y="32"/>
                    <a:pt x="22" y="85"/>
                  </a:cubicBezTo>
                  <a:cubicBezTo>
                    <a:pt x="33" y="85"/>
                    <a:pt x="33" y="85"/>
                    <a:pt x="33" y="85"/>
                  </a:cubicBezTo>
                  <a:cubicBezTo>
                    <a:pt x="38" y="85"/>
                    <a:pt x="41" y="81"/>
                    <a:pt x="41" y="7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sp>
          <p:nvSpPr>
            <p:cNvPr id="16" name="Freeform 30"/>
            <p:cNvSpPr>
              <a:spLocks/>
            </p:cNvSpPr>
            <p:nvPr/>
          </p:nvSpPr>
          <p:spPr bwMode="black">
            <a:xfrm>
              <a:off x="10387012" y="4206346"/>
              <a:ext cx="176213" cy="352425"/>
            </a:xfrm>
            <a:custGeom>
              <a:avLst/>
              <a:gdLst>
                <a:gd name="T0" fmla="*/ 47 w 47"/>
                <a:gd name="T1" fmla="*/ 9 h 94"/>
                <a:gd name="T2" fmla="*/ 35 w 47"/>
                <a:gd name="T3" fmla="*/ 2 h 94"/>
                <a:gd name="T4" fmla="*/ 25 w 47"/>
                <a:gd name="T5" fmla="*/ 6 h 94"/>
                <a:gd name="T6" fmla="*/ 2 w 47"/>
                <a:gd name="T7" fmla="*/ 81 h 94"/>
                <a:gd name="T8" fmla="*/ 7 w 47"/>
                <a:gd name="T9" fmla="*/ 90 h 94"/>
                <a:gd name="T10" fmla="*/ 26 w 47"/>
                <a:gd name="T11" fmla="*/ 94 h 94"/>
                <a:gd name="T12" fmla="*/ 47 w 47"/>
                <a:gd name="T13" fmla="*/ 9 h 94"/>
              </a:gdLst>
              <a:ahLst/>
              <a:cxnLst>
                <a:cxn ang="0">
                  <a:pos x="T0" y="T1"/>
                </a:cxn>
                <a:cxn ang="0">
                  <a:pos x="T2" y="T3"/>
                </a:cxn>
                <a:cxn ang="0">
                  <a:pos x="T4" y="T5"/>
                </a:cxn>
                <a:cxn ang="0">
                  <a:pos x="T6" y="T7"/>
                </a:cxn>
                <a:cxn ang="0">
                  <a:pos x="T8" y="T9"/>
                </a:cxn>
                <a:cxn ang="0">
                  <a:pos x="T10" y="T11"/>
                </a:cxn>
                <a:cxn ang="0">
                  <a:pos x="T12" y="T13"/>
                </a:cxn>
              </a:cxnLst>
              <a:rect l="0" t="0" r="r" b="b"/>
              <a:pathLst>
                <a:path w="47" h="94">
                  <a:moveTo>
                    <a:pt x="47" y="9"/>
                  </a:moveTo>
                  <a:cubicBezTo>
                    <a:pt x="35" y="2"/>
                    <a:pt x="35" y="2"/>
                    <a:pt x="35" y="2"/>
                  </a:cubicBezTo>
                  <a:cubicBezTo>
                    <a:pt x="31" y="0"/>
                    <a:pt x="27" y="2"/>
                    <a:pt x="25" y="6"/>
                  </a:cubicBezTo>
                  <a:cubicBezTo>
                    <a:pt x="2" y="81"/>
                    <a:pt x="2" y="81"/>
                    <a:pt x="2" y="81"/>
                  </a:cubicBezTo>
                  <a:cubicBezTo>
                    <a:pt x="0" y="86"/>
                    <a:pt x="3" y="90"/>
                    <a:pt x="7" y="90"/>
                  </a:cubicBezTo>
                  <a:cubicBezTo>
                    <a:pt x="26" y="94"/>
                    <a:pt x="26" y="94"/>
                    <a:pt x="26" y="94"/>
                  </a:cubicBezTo>
                  <a:cubicBezTo>
                    <a:pt x="24" y="52"/>
                    <a:pt x="47" y="9"/>
                    <a:pt x="47" y="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grpSp>
    </p:spTree>
    <p:extLst>
      <p:ext uri="{BB962C8B-B14F-4D97-AF65-F5344CB8AC3E}">
        <p14:creationId xmlns:p14="http://schemas.microsoft.com/office/powerpoint/2010/main" val="3525683714"/>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Demo, Video etc. &quot;special&quot; slides">
    <p:bg>
      <p:bgPr>
        <a:solidFill>
          <a:srgbClr val="FFBE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9000" b="0" i="0" u="none" strike="noStrike" kern="1200" cap="none" spc="-642" normalizeH="0" baseline="0" noProof="0" dirty="0" smtClean="0">
                <a:ln w="11430"/>
                <a:solidFill>
                  <a:schemeClr val="bg1">
                    <a:alpha val="99000"/>
                  </a:schemeClr>
                </a:solidFill>
                <a:effectLst/>
                <a:uLnTx/>
                <a:uFillTx/>
                <a:latin typeface="Segoe UI Light" pitchFamily="34" charset="0"/>
                <a:ea typeface="+mn-ea"/>
                <a:cs typeface="+mn-cs"/>
              </a:defRPr>
            </a:lvl1pPr>
          </a:lstStyle>
          <a:p>
            <a:pPr lvl="0"/>
            <a:r>
              <a:rPr lang="en-US" dirty="0" smtClean="0"/>
              <a:t>click to…</a:t>
            </a:r>
          </a:p>
        </p:txBody>
      </p:sp>
      <p:sp>
        <p:nvSpPr>
          <p:cNvPr id="25" name="Freeform 64"/>
          <p:cNvSpPr>
            <a:spLocks noEditPoints="1"/>
          </p:cNvSpPr>
          <p:nvPr userDrawn="1"/>
        </p:nvSpPr>
        <p:spPr bwMode="black">
          <a:xfrm>
            <a:off x="7923609" y="1932604"/>
            <a:ext cx="3013332" cy="2314242"/>
          </a:xfrm>
          <a:custGeom>
            <a:avLst/>
            <a:gdLst>
              <a:gd name="T0" fmla="*/ 12 w 221"/>
              <a:gd name="T1" fmla="*/ 104 h 170"/>
              <a:gd name="T2" fmla="*/ 6 w 221"/>
              <a:gd name="T3" fmla="*/ 103 h 170"/>
              <a:gd name="T4" fmla="*/ 2 w 221"/>
              <a:gd name="T5" fmla="*/ 108 h 170"/>
              <a:gd name="T6" fmla="*/ 10 w 221"/>
              <a:gd name="T7" fmla="*/ 141 h 170"/>
              <a:gd name="T8" fmla="*/ 16 w 221"/>
              <a:gd name="T9" fmla="*/ 143 h 170"/>
              <a:gd name="T10" fmla="*/ 21 w 221"/>
              <a:gd name="T11" fmla="*/ 139 h 170"/>
              <a:gd name="T12" fmla="*/ 12 w 221"/>
              <a:gd name="T13" fmla="*/ 104 h 170"/>
              <a:gd name="T14" fmla="*/ 185 w 221"/>
              <a:gd name="T15" fmla="*/ 8 h 170"/>
              <a:gd name="T16" fmla="*/ 219 w 221"/>
              <a:gd name="T17" fmla="*/ 136 h 170"/>
              <a:gd name="T18" fmla="*/ 209 w 221"/>
              <a:gd name="T19" fmla="*/ 139 h 170"/>
              <a:gd name="T20" fmla="*/ 175 w 221"/>
              <a:gd name="T21" fmla="*/ 10 h 170"/>
              <a:gd name="T22" fmla="*/ 185 w 221"/>
              <a:gd name="T23" fmla="*/ 8 h 170"/>
              <a:gd name="T24" fmla="*/ 104 w 221"/>
              <a:gd name="T25" fmla="*/ 170 h 170"/>
              <a:gd name="T26" fmla="*/ 85 w 221"/>
              <a:gd name="T27" fmla="*/ 170 h 170"/>
              <a:gd name="T28" fmla="*/ 63 w 221"/>
              <a:gd name="T29" fmla="*/ 143 h 170"/>
              <a:gd name="T30" fmla="*/ 73 w 221"/>
              <a:gd name="T31" fmla="*/ 143 h 170"/>
              <a:gd name="T32" fmla="*/ 85 w 221"/>
              <a:gd name="T33" fmla="*/ 157 h 170"/>
              <a:gd name="T34" fmla="*/ 104 w 221"/>
              <a:gd name="T35" fmla="*/ 157 h 170"/>
              <a:gd name="T36" fmla="*/ 116 w 221"/>
              <a:gd name="T37" fmla="*/ 143 h 170"/>
              <a:gd name="T38" fmla="*/ 128 w 221"/>
              <a:gd name="T39" fmla="*/ 143 h 170"/>
              <a:gd name="T40" fmla="*/ 104 w 221"/>
              <a:gd name="T41" fmla="*/ 170 h 170"/>
              <a:gd name="T42" fmla="*/ 18 w 221"/>
              <a:gd name="T43" fmla="*/ 102 h 170"/>
              <a:gd name="T44" fmla="*/ 168 w 221"/>
              <a:gd name="T45" fmla="*/ 16 h 170"/>
              <a:gd name="T46" fmla="*/ 172 w 221"/>
              <a:gd name="T47" fmla="*/ 30 h 170"/>
              <a:gd name="T48" fmla="*/ 20 w 221"/>
              <a:gd name="T49" fmla="*/ 109 h 170"/>
              <a:gd name="T50" fmla="*/ 18 w 221"/>
              <a:gd name="T51" fmla="*/ 102 h 170"/>
              <a:gd name="T52" fmla="*/ 185 w 221"/>
              <a:gd name="T53" fmla="*/ 79 h 170"/>
              <a:gd name="T54" fmla="*/ 201 w 221"/>
              <a:gd name="T55" fmla="*/ 137 h 170"/>
              <a:gd name="T56" fmla="*/ 28 w 221"/>
              <a:gd name="T57" fmla="*/ 138 h 170"/>
              <a:gd name="T58" fmla="*/ 24 w 221"/>
              <a:gd name="T59" fmla="*/ 122 h 170"/>
              <a:gd name="T60" fmla="*/ 185 w 221"/>
              <a:gd name="T61" fmla="*/ 7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1" h="170">
                <a:moveTo>
                  <a:pt x="12" y="104"/>
                </a:moveTo>
                <a:cubicBezTo>
                  <a:pt x="6" y="103"/>
                  <a:pt x="6" y="103"/>
                  <a:pt x="6" y="103"/>
                </a:cubicBezTo>
                <a:cubicBezTo>
                  <a:pt x="3" y="103"/>
                  <a:pt x="0" y="104"/>
                  <a:pt x="2" y="108"/>
                </a:cubicBezTo>
                <a:cubicBezTo>
                  <a:pt x="10" y="141"/>
                  <a:pt x="10" y="141"/>
                  <a:pt x="10" y="141"/>
                </a:cubicBezTo>
                <a:cubicBezTo>
                  <a:pt x="12" y="145"/>
                  <a:pt x="14" y="144"/>
                  <a:pt x="16" y="143"/>
                </a:cubicBezTo>
                <a:cubicBezTo>
                  <a:pt x="21" y="139"/>
                  <a:pt x="21" y="139"/>
                  <a:pt x="21" y="139"/>
                </a:cubicBezTo>
                <a:cubicBezTo>
                  <a:pt x="12" y="104"/>
                  <a:pt x="12" y="104"/>
                  <a:pt x="12" y="104"/>
                </a:cubicBezTo>
                <a:close/>
                <a:moveTo>
                  <a:pt x="185" y="8"/>
                </a:moveTo>
                <a:cubicBezTo>
                  <a:pt x="219" y="136"/>
                  <a:pt x="219" y="136"/>
                  <a:pt x="219" y="136"/>
                </a:cubicBezTo>
                <a:cubicBezTo>
                  <a:pt x="221" y="143"/>
                  <a:pt x="211" y="146"/>
                  <a:pt x="209" y="139"/>
                </a:cubicBezTo>
                <a:cubicBezTo>
                  <a:pt x="175" y="10"/>
                  <a:pt x="175" y="10"/>
                  <a:pt x="175" y="10"/>
                </a:cubicBezTo>
                <a:cubicBezTo>
                  <a:pt x="173" y="3"/>
                  <a:pt x="183" y="0"/>
                  <a:pt x="185" y="8"/>
                </a:cubicBezTo>
                <a:close/>
                <a:moveTo>
                  <a:pt x="104" y="170"/>
                </a:moveTo>
                <a:cubicBezTo>
                  <a:pt x="85" y="170"/>
                  <a:pt x="85" y="170"/>
                  <a:pt x="85" y="170"/>
                </a:cubicBezTo>
                <a:cubicBezTo>
                  <a:pt x="69" y="170"/>
                  <a:pt x="62" y="156"/>
                  <a:pt x="63" y="143"/>
                </a:cubicBezTo>
                <a:cubicBezTo>
                  <a:pt x="73" y="143"/>
                  <a:pt x="73" y="143"/>
                  <a:pt x="73" y="143"/>
                </a:cubicBezTo>
                <a:cubicBezTo>
                  <a:pt x="73" y="150"/>
                  <a:pt x="77" y="157"/>
                  <a:pt x="85" y="157"/>
                </a:cubicBezTo>
                <a:cubicBezTo>
                  <a:pt x="104" y="157"/>
                  <a:pt x="104" y="157"/>
                  <a:pt x="104" y="157"/>
                </a:cubicBezTo>
                <a:cubicBezTo>
                  <a:pt x="112" y="157"/>
                  <a:pt x="116" y="150"/>
                  <a:pt x="116" y="143"/>
                </a:cubicBezTo>
                <a:cubicBezTo>
                  <a:pt x="128" y="143"/>
                  <a:pt x="128" y="143"/>
                  <a:pt x="128" y="143"/>
                </a:cubicBezTo>
                <a:cubicBezTo>
                  <a:pt x="128" y="156"/>
                  <a:pt x="120" y="170"/>
                  <a:pt x="104" y="170"/>
                </a:cubicBezTo>
                <a:close/>
                <a:moveTo>
                  <a:pt x="18" y="102"/>
                </a:moveTo>
                <a:cubicBezTo>
                  <a:pt x="168" y="16"/>
                  <a:pt x="168" y="16"/>
                  <a:pt x="168" y="16"/>
                </a:cubicBezTo>
                <a:cubicBezTo>
                  <a:pt x="172" y="30"/>
                  <a:pt x="172" y="30"/>
                  <a:pt x="172" y="30"/>
                </a:cubicBezTo>
                <a:cubicBezTo>
                  <a:pt x="20" y="109"/>
                  <a:pt x="20" y="109"/>
                  <a:pt x="20" y="109"/>
                </a:cubicBezTo>
                <a:cubicBezTo>
                  <a:pt x="18" y="102"/>
                  <a:pt x="18" y="102"/>
                  <a:pt x="18" y="102"/>
                </a:cubicBezTo>
                <a:close/>
                <a:moveTo>
                  <a:pt x="185" y="79"/>
                </a:moveTo>
                <a:cubicBezTo>
                  <a:pt x="201" y="137"/>
                  <a:pt x="201" y="137"/>
                  <a:pt x="201" y="137"/>
                </a:cubicBezTo>
                <a:cubicBezTo>
                  <a:pt x="28" y="138"/>
                  <a:pt x="28" y="138"/>
                  <a:pt x="28" y="138"/>
                </a:cubicBezTo>
                <a:cubicBezTo>
                  <a:pt x="24" y="122"/>
                  <a:pt x="24" y="122"/>
                  <a:pt x="24" y="122"/>
                </a:cubicBezTo>
                <a:cubicBezTo>
                  <a:pt x="185" y="79"/>
                  <a:pt x="185" y="79"/>
                  <a:pt x="185" y="79"/>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p>
        </p:txBody>
      </p:sp>
    </p:spTree>
    <p:extLst>
      <p:ext uri="{BB962C8B-B14F-4D97-AF65-F5344CB8AC3E}">
        <p14:creationId xmlns:p14="http://schemas.microsoft.com/office/powerpoint/2010/main" val="2393864327"/>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Demo, Video etc. &quot;special&quot; slides">
    <p:bg>
      <p:bgPr>
        <a:solidFill>
          <a:schemeClr val="accent3">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9000" b="0" i="0" u="none" strike="noStrike" kern="1200" cap="none" spc="-642" normalizeH="0" baseline="0" noProof="0" dirty="0" smtClean="0">
                <a:ln w="11430"/>
                <a:solidFill>
                  <a:schemeClr val="bg1">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userDrawn="1"/>
        </p:nvGrpSpPr>
        <p:grpSpPr>
          <a:xfrm>
            <a:off x="8882758" y="1905000"/>
            <a:ext cx="1277596" cy="3245368"/>
            <a:chOff x="7558088" y="1685925"/>
            <a:chExt cx="1322387" cy="3359150"/>
          </a:xfrm>
          <a:solidFill>
            <a:schemeClr val="bg1"/>
          </a:solidFill>
        </p:grpSpPr>
        <p:sp>
          <p:nvSpPr>
            <p:cNvPr id="12" name="Oval 6"/>
            <p:cNvSpPr>
              <a:spLocks noChangeArrowheads="1"/>
            </p:cNvSpPr>
            <p:nvPr userDrawn="1"/>
          </p:nvSpPr>
          <p:spPr bwMode="auto">
            <a:xfrm>
              <a:off x="7943850" y="1685925"/>
              <a:ext cx="547687" cy="5588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12"/>
            <p:cNvSpPr>
              <a:spLocks/>
            </p:cNvSpPr>
            <p:nvPr userDrawn="1"/>
          </p:nvSpPr>
          <p:spPr bwMode="auto">
            <a:xfrm>
              <a:off x="7558088" y="2308225"/>
              <a:ext cx="1322387" cy="2736850"/>
            </a:xfrm>
            <a:custGeom>
              <a:avLst/>
              <a:gdLst>
                <a:gd name="T0" fmla="*/ 327 w 353"/>
                <a:gd name="T1" fmla="*/ 30 h 730"/>
                <a:gd name="T2" fmla="*/ 327 w 353"/>
                <a:gd name="T3" fmla="*/ 30 h 730"/>
                <a:gd name="T4" fmla="*/ 323 w 353"/>
                <a:gd name="T5" fmla="*/ 26 h 730"/>
                <a:gd name="T6" fmla="*/ 321 w 353"/>
                <a:gd name="T7" fmla="*/ 24 h 730"/>
                <a:gd name="T8" fmla="*/ 320 w 353"/>
                <a:gd name="T9" fmla="*/ 23 h 730"/>
                <a:gd name="T10" fmla="*/ 287 w 353"/>
                <a:gd name="T11" fmla="*/ 5 h 730"/>
                <a:gd name="T12" fmla="*/ 287 w 353"/>
                <a:gd name="T13" fmla="*/ 5 h 730"/>
                <a:gd name="T14" fmla="*/ 283 w 353"/>
                <a:gd name="T15" fmla="*/ 4 h 730"/>
                <a:gd name="T16" fmla="*/ 282 w 353"/>
                <a:gd name="T17" fmla="*/ 4 h 730"/>
                <a:gd name="T18" fmla="*/ 280 w 353"/>
                <a:gd name="T19" fmla="*/ 3 h 730"/>
                <a:gd name="T20" fmla="*/ 277 w 353"/>
                <a:gd name="T21" fmla="*/ 2 h 730"/>
                <a:gd name="T22" fmla="*/ 276 w 353"/>
                <a:gd name="T23" fmla="*/ 2 h 730"/>
                <a:gd name="T24" fmla="*/ 272 w 353"/>
                <a:gd name="T25" fmla="*/ 2 h 730"/>
                <a:gd name="T26" fmla="*/ 272 w 353"/>
                <a:gd name="T27" fmla="*/ 1 h 730"/>
                <a:gd name="T28" fmla="*/ 267 w 353"/>
                <a:gd name="T29" fmla="*/ 1 h 730"/>
                <a:gd name="T30" fmla="*/ 267 w 353"/>
                <a:gd name="T31" fmla="*/ 1 h 730"/>
                <a:gd name="T32" fmla="*/ 263 w 353"/>
                <a:gd name="T33" fmla="*/ 1 h 730"/>
                <a:gd name="T34" fmla="*/ 262 w 353"/>
                <a:gd name="T35" fmla="*/ 1 h 730"/>
                <a:gd name="T36" fmla="*/ 258 w 353"/>
                <a:gd name="T37" fmla="*/ 0 h 730"/>
                <a:gd name="T38" fmla="*/ 258 w 353"/>
                <a:gd name="T39" fmla="*/ 0 h 730"/>
                <a:gd name="T40" fmla="*/ 96 w 353"/>
                <a:gd name="T41" fmla="*/ 0 h 730"/>
                <a:gd name="T42" fmla="*/ 95 w 353"/>
                <a:gd name="T43" fmla="*/ 0 h 730"/>
                <a:gd name="T44" fmla="*/ 95 w 353"/>
                <a:gd name="T45" fmla="*/ 0 h 730"/>
                <a:gd name="T46" fmla="*/ 0 w 353"/>
                <a:gd name="T47" fmla="*/ 95 h 730"/>
                <a:gd name="T48" fmla="*/ 0 w 353"/>
                <a:gd name="T49" fmla="*/ 323 h 730"/>
                <a:gd name="T50" fmla="*/ 32 w 353"/>
                <a:gd name="T51" fmla="*/ 356 h 730"/>
                <a:gd name="T52" fmla="*/ 64 w 353"/>
                <a:gd name="T53" fmla="*/ 323 h 730"/>
                <a:gd name="T54" fmla="*/ 64 w 353"/>
                <a:gd name="T55" fmla="*/ 117 h 730"/>
                <a:gd name="T56" fmla="*/ 81 w 353"/>
                <a:gd name="T57" fmla="*/ 117 h 730"/>
                <a:gd name="T58" fmla="*/ 81 w 353"/>
                <a:gd name="T59" fmla="*/ 687 h 730"/>
                <a:gd name="T60" fmla="*/ 125 w 353"/>
                <a:gd name="T61" fmla="*/ 730 h 730"/>
                <a:gd name="T62" fmla="*/ 168 w 353"/>
                <a:gd name="T63" fmla="*/ 687 h 730"/>
                <a:gd name="T64" fmla="*/ 168 w 353"/>
                <a:gd name="T65" fmla="*/ 358 h 730"/>
                <a:gd name="T66" fmla="*/ 185 w 353"/>
                <a:gd name="T67" fmla="*/ 358 h 730"/>
                <a:gd name="T68" fmla="*/ 185 w 353"/>
                <a:gd name="T69" fmla="*/ 687 h 730"/>
                <a:gd name="T70" fmla="*/ 228 w 353"/>
                <a:gd name="T71" fmla="*/ 730 h 730"/>
                <a:gd name="T72" fmla="*/ 272 w 353"/>
                <a:gd name="T73" fmla="*/ 687 h 730"/>
                <a:gd name="T74" fmla="*/ 272 w 353"/>
                <a:gd name="T75" fmla="*/ 683 h 730"/>
                <a:gd name="T76" fmla="*/ 272 w 353"/>
                <a:gd name="T77" fmla="*/ 687 h 730"/>
                <a:gd name="T78" fmla="*/ 272 w 353"/>
                <a:gd name="T79" fmla="*/ 117 h 730"/>
                <a:gd name="T80" fmla="*/ 289 w 353"/>
                <a:gd name="T81" fmla="*/ 117 h 730"/>
                <a:gd name="T82" fmla="*/ 289 w 353"/>
                <a:gd name="T83" fmla="*/ 315 h 730"/>
                <a:gd name="T84" fmla="*/ 289 w 353"/>
                <a:gd name="T85" fmla="*/ 314 h 730"/>
                <a:gd name="T86" fmla="*/ 289 w 353"/>
                <a:gd name="T87" fmla="*/ 323 h 730"/>
                <a:gd name="T88" fmla="*/ 294 w 353"/>
                <a:gd name="T89" fmla="*/ 342 h 730"/>
                <a:gd name="T90" fmla="*/ 321 w 353"/>
                <a:gd name="T91" fmla="*/ 356 h 730"/>
                <a:gd name="T92" fmla="*/ 353 w 353"/>
                <a:gd name="T93" fmla="*/ 325 h 730"/>
                <a:gd name="T94" fmla="*/ 353 w 353"/>
                <a:gd name="T95" fmla="*/ 323 h 730"/>
                <a:gd name="T96" fmla="*/ 353 w 353"/>
                <a:gd name="T97" fmla="*/ 323 h 730"/>
                <a:gd name="T98" fmla="*/ 353 w 353"/>
                <a:gd name="T99" fmla="*/ 298 h 730"/>
                <a:gd name="T100" fmla="*/ 353 w 353"/>
                <a:gd name="T101" fmla="*/ 95 h 730"/>
                <a:gd name="T102" fmla="*/ 327 w 353"/>
                <a:gd name="T103" fmla="*/ 30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3" h="730">
                  <a:moveTo>
                    <a:pt x="327" y="30"/>
                  </a:moveTo>
                  <a:cubicBezTo>
                    <a:pt x="327" y="30"/>
                    <a:pt x="327" y="30"/>
                    <a:pt x="327" y="30"/>
                  </a:cubicBezTo>
                  <a:cubicBezTo>
                    <a:pt x="326" y="29"/>
                    <a:pt x="324" y="27"/>
                    <a:pt x="323" y="26"/>
                  </a:cubicBezTo>
                  <a:cubicBezTo>
                    <a:pt x="322" y="25"/>
                    <a:pt x="321" y="25"/>
                    <a:pt x="321" y="24"/>
                  </a:cubicBezTo>
                  <a:cubicBezTo>
                    <a:pt x="320" y="24"/>
                    <a:pt x="320" y="24"/>
                    <a:pt x="320" y="23"/>
                  </a:cubicBezTo>
                  <a:cubicBezTo>
                    <a:pt x="310" y="15"/>
                    <a:pt x="299" y="9"/>
                    <a:pt x="287" y="5"/>
                  </a:cubicBezTo>
                  <a:cubicBezTo>
                    <a:pt x="287" y="5"/>
                    <a:pt x="287" y="5"/>
                    <a:pt x="287" y="5"/>
                  </a:cubicBezTo>
                  <a:cubicBezTo>
                    <a:pt x="286" y="5"/>
                    <a:pt x="285" y="4"/>
                    <a:pt x="283" y="4"/>
                  </a:cubicBezTo>
                  <a:cubicBezTo>
                    <a:pt x="283" y="4"/>
                    <a:pt x="283" y="4"/>
                    <a:pt x="282" y="4"/>
                  </a:cubicBezTo>
                  <a:cubicBezTo>
                    <a:pt x="281" y="3"/>
                    <a:pt x="280" y="3"/>
                    <a:pt x="280" y="3"/>
                  </a:cubicBezTo>
                  <a:cubicBezTo>
                    <a:pt x="279" y="3"/>
                    <a:pt x="278" y="3"/>
                    <a:pt x="277" y="2"/>
                  </a:cubicBezTo>
                  <a:cubicBezTo>
                    <a:pt x="277" y="2"/>
                    <a:pt x="276" y="2"/>
                    <a:pt x="276" y="2"/>
                  </a:cubicBezTo>
                  <a:cubicBezTo>
                    <a:pt x="274" y="2"/>
                    <a:pt x="273" y="2"/>
                    <a:pt x="272" y="2"/>
                  </a:cubicBezTo>
                  <a:cubicBezTo>
                    <a:pt x="272" y="2"/>
                    <a:pt x="272" y="2"/>
                    <a:pt x="272" y="1"/>
                  </a:cubicBezTo>
                  <a:cubicBezTo>
                    <a:pt x="270" y="1"/>
                    <a:pt x="269" y="1"/>
                    <a:pt x="267" y="1"/>
                  </a:cubicBezTo>
                  <a:cubicBezTo>
                    <a:pt x="267" y="1"/>
                    <a:pt x="267" y="1"/>
                    <a:pt x="267" y="1"/>
                  </a:cubicBezTo>
                  <a:cubicBezTo>
                    <a:pt x="266" y="1"/>
                    <a:pt x="264" y="1"/>
                    <a:pt x="263" y="1"/>
                  </a:cubicBezTo>
                  <a:cubicBezTo>
                    <a:pt x="262" y="1"/>
                    <a:pt x="262" y="1"/>
                    <a:pt x="262" y="1"/>
                  </a:cubicBezTo>
                  <a:cubicBezTo>
                    <a:pt x="261" y="1"/>
                    <a:pt x="259" y="0"/>
                    <a:pt x="258" y="0"/>
                  </a:cubicBezTo>
                  <a:cubicBezTo>
                    <a:pt x="258" y="0"/>
                    <a:pt x="258" y="0"/>
                    <a:pt x="258" y="0"/>
                  </a:cubicBezTo>
                  <a:cubicBezTo>
                    <a:pt x="96" y="0"/>
                    <a:pt x="96" y="0"/>
                    <a:pt x="96" y="0"/>
                  </a:cubicBezTo>
                  <a:cubicBezTo>
                    <a:pt x="95" y="0"/>
                    <a:pt x="95" y="0"/>
                    <a:pt x="95" y="0"/>
                  </a:cubicBezTo>
                  <a:cubicBezTo>
                    <a:pt x="95" y="0"/>
                    <a:pt x="95" y="0"/>
                    <a:pt x="95" y="0"/>
                  </a:cubicBezTo>
                  <a:cubicBezTo>
                    <a:pt x="43" y="1"/>
                    <a:pt x="0" y="43"/>
                    <a:pt x="0" y="95"/>
                  </a:cubicBezTo>
                  <a:cubicBezTo>
                    <a:pt x="0" y="323"/>
                    <a:pt x="0" y="323"/>
                    <a:pt x="0" y="323"/>
                  </a:cubicBezTo>
                  <a:cubicBezTo>
                    <a:pt x="0" y="341"/>
                    <a:pt x="15" y="356"/>
                    <a:pt x="32" y="356"/>
                  </a:cubicBezTo>
                  <a:cubicBezTo>
                    <a:pt x="50" y="356"/>
                    <a:pt x="64" y="341"/>
                    <a:pt x="64" y="323"/>
                  </a:cubicBezTo>
                  <a:cubicBezTo>
                    <a:pt x="64" y="117"/>
                    <a:pt x="64" y="117"/>
                    <a:pt x="64" y="117"/>
                  </a:cubicBezTo>
                  <a:cubicBezTo>
                    <a:pt x="81" y="117"/>
                    <a:pt x="81" y="117"/>
                    <a:pt x="81" y="117"/>
                  </a:cubicBezTo>
                  <a:cubicBezTo>
                    <a:pt x="81" y="687"/>
                    <a:pt x="81" y="687"/>
                    <a:pt x="81" y="687"/>
                  </a:cubicBezTo>
                  <a:cubicBezTo>
                    <a:pt x="81" y="711"/>
                    <a:pt x="101" y="730"/>
                    <a:pt x="125" y="730"/>
                  </a:cubicBezTo>
                  <a:cubicBezTo>
                    <a:pt x="148" y="730"/>
                    <a:pt x="168" y="711"/>
                    <a:pt x="168" y="687"/>
                  </a:cubicBezTo>
                  <a:cubicBezTo>
                    <a:pt x="168" y="358"/>
                    <a:pt x="168" y="358"/>
                    <a:pt x="168" y="358"/>
                  </a:cubicBezTo>
                  <a:cubicBezTo>
                    <a:pt x="185" y="358"/>
                    <a:pt x="185" y="358"/>
                    <a:pt x="185" y="358"/>
                  </a:cubicBezTo>
                  <a:cubicBezTo>
                    <a:pt x="185" y="687"/>
                    <a:pt x="185" y="687"/>
                    <a:pt x="185" y="687"/>
                  </a:cubicBezTo>
                  <a:cubicBezTo>
                    <a:pt x="185" y="711"/>
                    <a:pt x="204" y="730"/>
                    <a:pt x="228" y="730"/>
                  </a:cubicBezTo>
                  <a:cubicBezTo>
                    <a:pt x="252" y="730"/>
                    <a:pt x="272" y="711"/>
                    <a:pt x="272" y="687"/>
                  </a:cubicBezTo>
                  <a:cubicBezTo>
                    <a:pt x="272" y="686"/>
                    <a:pt x="272" y="685"/>
                    <a:pt x="272" y="683"/>
                  </a:cubicBezTo>
                  <a:cubicBezTo>
                    <a:pt x="272" y="687"/>
                    <a:pt x="272" y="687"/>
                    <a:pt x="272" y="687"/>
                  </a:cubicBezTo>
                  <a:cubicBezTo>
                    <a:pt x="272" y="687"/>
                    <a:pt x="272" y="687"/>
                    <a:pt x="272" y="117"/>
                  </a:cubicBezTo>
                  <a:cubicBezTo>
                    <a:pt x="272" y="117"/>
                    <a:pt x="272" y="117"/>
                    <a:pt x="289" y="117"/>
                  </a:cubicBezTo>
                  <a:cubicBezTo>
                    <a:pt x="289" y="117"/>
                    <a:pt x="289" y="117"/>
                    <a:pt x="289" y="315"/>
                  </a:cubicBezTo>
                  <a:cubicBezTo>
                    <a:pt x="289" y="314"/>
                    <a:pt x="289" y="314"/>
                    <a:pt x="289" y="314"/>
                  </a:cubicBezTo>
                  <a:cubicBezTo>
                    <a:pt x="289" y="323"/>
                    <a:pt x="289" y="323"/>
                    <a:pt x="289" y="323"/>
                  </a:cubicBezTo>
                  <a:cubicBezTo>
                    <a:pt x="289" y="330"/>
                    <a:pt x="291" y="337"/>
                    <a:pt x="294" y="342"/>
                  </a:cubicBezTo>
                  <a:cubicBezTo>
                    <a:pt x="300" y="350"/>
                    <a:pt x="310" y="356"/>
                    <a:pt x="321" y="356"/>
                  </a:cubicBezTo>
                  <a:cubicBezTo>
                    <a:pt x="338" y="356"/>
                    <a:pt x="352" y="342"/>
                    <a:pt x="353" y="325"/>
                  </a:cubicBezTo>
                  <a:cubicBezTo>
                    <a:pt x="353" y="324"/>
                    <a:pt x="353" y="324"/>
                    <a:pt x="353" y="323"/>
                  </a:cubicBezTo>
                  <a:cubicBezTo>
                    <a:pt x="353" y="323"/>
                    <a:pt x="353" y="323"/>
                    <a:pt x="353" y="323"/>
                  </a:cubicBezTo>
                  <a:cubicBezTo>
                    <a:pt x="353" y="298"/>
                    <a:pt x="353" y="298"/>
                    <a:pt x="353" y="298"/>
                  </a:cubicBezTo>
                  <a:cubicBezTo>
                    <a:pt x="353" y="270"/>
                    <a:pt x="353" y="213"/>
                    <a:pt x="353" y="95"/>
                  </a:cubicBezTo>
                  <a:cubicBezTo>
                    <a:pt x="353" y="70"/>
                    <a:pt x="343" y="47"/>
                    <a:pt x="327"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680458582"/>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Section Divi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521208" y="3467676"/>
            <a:ext cx="10693401" cy="1378644"/>
          </a:xfrm>
        </p:spPr>
        <p:txBody>
          <a:bodyPr anchor="ctr" anchorCtr="0">
            <a:noAutofit/>
            <a:scene3d>
              <a:camera prst="orthographicFront"/>
              <a:lightRig rig="flat" dir="t"/>
            </a:scene3d>
            <a:sp3d>
              <a:contourClr>
                <a:schemeClr val="bg2"/>
              </a:contourClr>
            </a:sp3d>
          </a:bodyPr>
          <a:lstStyle>
            <a:lvl1pPr marL="0" indent="0" algn="l">
              <a:buFont typeface="Arial" pitchFamily="34" charset="0"/>
              <a:buNone/>
              <a:defRPr kumimoji="0" lang="en-US" sz="8800" b="0" i="0" u="none" strike="noStrike" kern="1200" cap="none" spc="-120" normalizeH="0" baseline="0" dirty="0" smtClean="0">
                <a:ln w="3175">
                  <a:noFill/>
                </a:ln>
                <a:solidFill>
                  <a:schemeClr val="bg1">
                    <a:alpha val="99000"/>
                  </a:schemeClr>
                </a:solidFill>
                <a:effectLst/>
                <a:uLnTx/>
                <a:uFillTx/>
                <a:latin typeface="Segoe UI Light"/>
                <a:ea typeface="+mn-ea"/>
                <a:cs typeface="Arial" charset="0"/>
              </a:defRPr>
            </a:lvl1pPr>
          </a:lstStyle>
          <a:p>
            <a:pPr lvl="0"/>
            <a:r>
              <a:rPr lang="en-US" smtClean="0"/>
              <a:t>Click to edit Master text styles</a:t>
            </a:r>
          </a:p>
        </p:txBody>
      </p:sp>
      <p:pic>
        <p:nvPicPr>
          <p:cNvPr id="8" name="Picture 7"/>
          <p:cNvPicPr>
            <a:picLocks noChangeAspect="1"/>
          </p:cNvPicPr>
          <p:nvPr userDrawn="1"/>
        </p:nvPicPr>
        <p:blipFill>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9161564" y="6338047"/>
            <a:ext cx="2506561" cy="291353"/>
          </a:xfrm>
          <a:prstGeom prst="rect">
            <a:avLst/>
          </a:prstGeom>
        </p:spPr>
      </p:pic>
    </p:spTree>
    <p:extLst>
      <p:ext uri="{BB962C8B-B14F-4D97-AF65-F5344CB8AC3E}">
        <p14:creationId xmlns:p14="http://schemas.microsoft.com/office/powerpoint/2010/main" val="3573048368"/>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946413"/>
          </a:xfrm>
        </p:spPr>
        <p:txBody>
          <a:bodyPr/>
          <a:lstStyle>
            <a:lvl1pPr marL="3175" indent="0">
              <a:spcBef>
                <a:spcPts val="0"/>
              </a:spcBef>
              <a:spcAft>
                <a:spcPts val="900"/>
              </a:spcAft>
              <a:buSzPct val="80000"/>
              <a:buFont typeface="Arial" pitchFamily="34" charset="0"/>
              <a:buNone/>
              <a:defRPr sz="4000" spc="-100" baseline="0">
                <a:gradFill>
                  <a:gsLst>
                    <a:gs pos="0">
                      <a:srgbClr val="595959"/>
                    </a:gs>
                    <a:gs pos="86000">
                      <a:srgbClr val="595959"/>
                    </a:gs>
                  </a:gsLst>
                  <a:lin ang="5400000" scaled="0"/>
                </a:gradFill>
                <a:latin typeface="Segoe UI Light" pitchFamily="34" charset="0"/>
              </a:defRPr>
            </a:lvl1pPr>
            <a:lvl2pPr marL="3175" indent="0">
              <a:spcBef>
                <a:spcPts val="0"/>
              </a:spcBef>
              <a:buSzPct val="80000"/>
              <a:buFont typeface="Arial" pitchFamily="34" charset="0"/>
              <a:buNone/>
              <a:defRPr sz="2000" spc="-50" baseline="0">
                <a:gradFill>
                  <a:gsLst>
                    <a:gs pos="0">
                      <a:srgbClr val="595959"/>
                    </a:gs>
                    <a:gs pos="86000">
                      <a:srgbClr val="595959"/>
                    </a:gs>
                  </a:gsLst>
                  <a:lin ang="5400000" scaled="0"/>
                </a:gradFill>
              </a:defRPr>
            </a:lvl2pPr>
            <a:lvl3pPr marL="1258888" indent="-403225">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3pPr>
            <a:lvl4pPr marL="1604963" indent="-346075">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4pPr>
            <a:lvl5pPr marL="1941513" indent="-336550">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smtClean="0"/>
              <a:t>Click to edit Master text styles</a:t>
            </a:r>
          </a:p>
          <a:p>
            <a:pPr lvl="1"/>
            <a:r>
              <a:rPr lang="en-US" smtClean="0"/>
              <a:t>Second level</a:t>
            </a:r>
          </a:p>
        </p:txBody>
      </p:sp>
      <p:pic>
        <p:nvPicPr>
          <p:cNvPr id="4" name="Picture 3"/>
          <p:cNvPicPr>
            <a:picLocks noChangeAspect="1"/>
          </p:cNvPicPr>
          <p:nvPr userDrawn="1"/>
        </p:nvPicPr>
        <p:blipFill>
          <a:blip r:embed="rId3" cstate="print">
            <a:duotone>
              <a:prstClr val="black"/>
              <a:schemeClr val="tx2">
                <a:tint val="45000"/>
                <a:satMod val="400000"/>
              </a:schemeClr>
            </a:duotone>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lgn="l" defTabSz="914363" rtl="0" eaLnBrk="1" latinLnBrk="0" hangingPunct="1">
              <a:lnSpc>
                <a:spcPct val="90000"/>
              </a:lnSpc>
              <a:spcBef>
                <a:spcPct val="0"/>
              </a:spcBef>
              <a:buNone/>
              <a:defRPr lang="en-US" sz="5400"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2099036"/>
          </a:xfrm>
        </p:spPr>
        <p:txBody>
          <a:bodyPr/>
          <a:lstStyle>
            <a:lvl1pPr marL="0" indent="0">
              <a:spcBef>
                <a:spcPts val="0"/>
              </a:spcBef>
              <a:spcAft>
                <a:spcPts val="0"/>
              </a:spcAft>
              <a:buFont typeface="Arial" pitchFamily="34" charset="0"/>
              <a:buNone/>
              <a:defRPr lang="en-US" sz="3200" kern="1200" dirty="0" smtClean="0">
                <a:gradFill>
                  <a:gsLst>
                    <a:gs pos="0">
                      <a:srgbClr val="595959"/>
                    </a:gs>
                    <a:gs pos="86000">
                      <a:srgbClr val="595959"/>
                    </a:gs>
                  </a:gsLst>
                  <a:lin ang="5400000" scaled="0"/>
                </a:gradFill>
                <a:latin typeface="+mn-lt"/>
                <a:ea typeface="+mn-ea"/>
                <a:cs typeface="+mn-cs"/>
              </a:defRPr>
            </a:lvl1pPr>
            <a:lvl2pPr marL="688975" indent="-342900">
              <a:spcBef>
                <a:spcPts val="0"/>
              </a:spcBef>
              <a:spcAft>
                <a:spcPts val="0"/>
              </a:spcAft>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0" indent="0">
              <a:spcBef>
                <a:spcPts val="0"/>
              </a:spcBef>
              <a:spcAft>
                <a:spcPts val="400"/>
              </a:spcAft>
              <a:buNone/>
              <a:defRPr sz="2000"/>
            </a:lvl3pPr>
            <a:lvl4pPr marL="0" indent="0">
              <a:spcBef>
                <a:spcPts val="0"/>
              </a:spcBef>
              <a:spcAft>
                <a:spcPts val="400"/>
              </a:spcAft>
              <a:buNone/>
              <a:defRPr/>
            </a:lvl4pPr>
            <a:lvl5pPr marL="342900" indent="-342900">
              <a:spcBef>
                <a:spcPts val="0"/>
              </a:spcBef>
              <a:spcAft>
                <a:spcPts val="400"/>
              </a:spcAft>
              <a:buFont typeface="Arial" pitchFamily="34" charset="0"/>
              <a:buChar char="•"/>
              <a:defRPr/>
            </a:lvl5pPr>
            <a:lvl6pPr marL="1033462" indent="-342900">
              <a:buFont typeface="Arial" pitchFamily="34" charset="0"/>
              <a:buChar char="•"/>
              <a:defRPr sz="2400">
                <a:gradFill>
                  <a:gsLst>
                    <a:gs pos="0">
                      <a:srgbClr val="595959"/>
                    </a:gs>
                    <a:gs pos="86000">
                      <a:srgbClr val="595959"/>
                    </a:gs>
                  </a:gsLst>
                  <a:lin ang="5400000" scaled="0"/>
                </a:gradFill>
              </a:defRPr>
            </a:lvl6pPr>
            <a:lvl7pPr marL="1255713" indent="-225425">
              <a:defRPr>
                <a:gradFill>
                  <a:gsLst>
                    <a:gs pos="0">
                      <a:srgbClr val="595959"/>
                    </a:gs>
                    <a:gs pos="86000">
                      <a:srgbClr val="595959"/>
                    </a:gs>
                  </a:gsLst>
                  <a:lin ang="5400000" scaled="0"/>
                </a:gradFill>
              </a:defRPr>
            </a:lvl7pPr>
            <a:lvl8pPr marL="1487488" indent="-231775">
              <a:defRPr>
                <a:gradFill>
                  <a:gsLst>
                    <a:gs pos="0">
                      <a:srgbClr val="595959"/>
                    </a:gs>
                    <a:gs pos="86000">
                      <a:srgbClr val="595959"/>
                    </a:gs>
                  </a:gsLst>
                  <a:lin ang="5400000" scaled="0"/>
                </a:gradFill>
              </a:defRPr>
            </a:lvl8pPr>
          </a:lstStyle>
          <a:p>
            <a:pPr marL="346075" lvl="0" indent="-346075" algn="l" defTabSz="914363" rtl="0" eaLnBrk="1" latinLnBrk="0" hangingPunct="1">
              <a:lnSpc>
                <a:spcPct val="90000"/>
              </a:lnSpc>
              <a:spcBef>
                <a:spcPct val="20000"/>
              </a:spcBef>
              <a:buSzPct val="90000"/>
              <a:buFont typeface="Arial" pitchFamily="34" charset="0"/>
              <a:buChar char="•"/>
            </a:pPr>
            <a:r>
              <a:rPr lang="en-US" smtClean="0"/>
              <a:t>Click to edit Master text styles</a:t>
            </a:r>
          </a:p>
          <a:p>
            <a:pPr marL="346075" lvl="1" indent="-346075" algn="l" defTabSz="914363" rtl="0" eaLnBrk="1" latinLnBrk="0" hangingPunct="1">
              <a:lnSpc>
                <a:spcPct val="90000"/>
              </a:lnSpc>
              <a:spcBef>
                <a:spcPct val="20000"/>
              </a:spcBef>
              <a:buSzPct val="90000"/>
              <a:buFont typeface="Arial" pitchFamily="34" charset="0"/>
              <a:buChar char="•"/>
            </a:pPr>
            <a:r>
              <a:rPr lang="en-US" smtClean="0"/>
              <a:t>Second level</a:t>
            </a:r>
          </a:p>
          <a:p>
            <a:pPr marL="346075" lvl="2" indent="-346075" algn="l" defTabSz="914363" rtl="0" eaLnBrk="1" latinLnBrk="0" hangingPunct="1">
              <a:lnSpc>
                <a:spcPct val="90000"/>
              </a:lnSpc>
              <a:spcBef>
                <a:spcPct val="20000"/>
              </a:spcBef>
              <a:buSzPct val="90000"/>
              <a:buFont typeface="Arial" pitchFamily="34" charset="0"/>
              <a:buChar char="•"/>
            </a:pPr>
            <a:r>
              <a:rPr lang="en-US" smtClean="0"/>
              <a:t>Third level</a:t>
            </a:r>
          </a:p>
          <a:p>
            <a:pPr marL="346075" lvl="3" indent="-346075" algn="l" defTabSz="914363" rtl="0" eaLnBrk="1" latinLnBrk="0" hangingPunct="1">
              <a:lnSpc>
                <a:spcPct val="90000"/>
              </a:lnSpc>
              <a:spcBef>
                <a:spcPct val="20000"/>
              </a:spcBef>
              <a:buSzPct val="90000"/>
              <a:buFont typeface="Arial" pitchFamily="34" charset="0"/>
              <a:buChar char="•"/>
            </a:pPr>
            <a:r>
              <a:rPr lang="en-US" smtClean="0"/>
              <a:t>Fourth level</a:t>
            </a:r>
          </a:p>
          <a:p>
            <a:pPr marL="346075" lvl="4" indent="-346075" algn="l" defTabSz="914363" rtl="0" eaLnBrk="1" latinLnBrk="0" hangingPunct="1">
              <a:lnSpc>
                <a:spcPct val="90000"/>
              </a:lnSpc>
              <a:spcBef>
                <a:spcPct val="20000"/>
              </a:spcBef>
              <a:buSzPct val="90000"/>
              <a:buFont typeface="Arial" pitchFamily="34" charset="0"/>
              <a:buChar char="•"/>
            </a:pPr>
            <a:r>
              <a:rPr lang="en-US" smtClean="0"/>
              <a:t>Fifth level</a:t>
            </a:r>
            <a:endParaRPr lang="en-US" dirty="0" smtClean="0"/>
          </a:p>
        </p:txBody>
      </p:sp>
      <p:pic>
        <p:nvPicPr>
          <p:cNvPr id="4" name="Picture 3"/>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extLst>
      <p:ext uri="{BB962C8B-B14F-4D97-AF65-F5344CB8AC3E}">
        <p14:creationId xmlns:p14="http://schemas.microsoft.com/office/powerpoint/2010/main" val="1520412128"/>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8.xml"/><Relationship Id="rId13" Type="http://schemas.openxmlformats.org/officeDocument/2006/relationships/slideLayout" Target="../slideLayouts/slideLayout33.xml"/><Relationship Id="rId18" Type="http://schemas.openxmlformats.org/officeDocument/2006/relationships/slideLayout" Target="../slideLayouts/slideLayout38.xml"/><Relationship Id="rId3" Type="http://schemas.openxmlformats.org/officeDocument/2006/relationships/slideLayout" Target="../slideLayouts/slideLayout23.xml"/><Relationship Id="rId7" Type="http://schemas.openxmlformats.org/officeDocument/2006/relationships/slideLayout" Target="../slideLayouts/slideLayout27.xml"/><Relationship Id="rId12" Type="http://schemas.openxmlformats.org/officeDocument/2006/relationships/slideLayout" Target="../slideLayouts/slideLayout32.xml"/><Relationship Id="rId17" Type="http://schemas.openxmlformats.org/officeDocument/2006/relationships/slideLayout" Target="../slideLayouts/slideLayout37.xml"/><Relationship Id="rId2" Type="http://schemas.openxmlformats.org/officeDocument/2006/relationships/slideLayout" Target="../slideLayouts/slideLayout22.xml"/><Relationship Id="rId16" Type="http://schemas.openxmlformats.org/officeDocument/2006/relationships/slideLayout" Target="../slideLayouts/slideLayout36.xml"/><Relationship Id="rId1" Type="http://schemas.openxmlformats.org/officeDocument/2006/relationships/slideLayout" Target="../slideLayouts/slideLayout21.xml"/><Relationship Id="rId6" Type="http://schemas.openxmlformats.org/officeDocument/2006/relationships/slideLayout" Target="../slideLayouts/slideLayout26.xml"/><Relationship Id="rId11" Type="http://schemas.openxmlformats.org/officeDocument/2006/relationships/slideLayout" Target="../slideLayouts/slideLayout31.xml"/><Relationship Id="rId5" Type="http://schemas.openxmlformats.org/officeDocument/2006/relationships/slideLayout" Target="../slideLayouts/slideLayout25.xml"/><Relationship Id="rId15" Type="http://schemas.openxmlformats.org/officeDocument/2006/relationships/slideLayout" Target="../slideLayouts/slideLayout35.xml"/><Relationship Id="rId10" Type="http://schemas.openxmlformats.org/officeDocument/2006/relationships/slideLayout" Target="../slideLayouts/slideLayout30.xml"/><Relationship Id="rId19" Type="http://schemas.openxmlformats.org/officeDocument/2006/relationships/theme" Target="../theme/theme3.xml"/><Relationship Id="rId4" Type="http://schemas.openxmlformats.org/officeDocument/2006/relationships/slideLayout" Target="../slideLayouts/slideLayout24.xml"/><Relationship Id="rId9" Type="http://schemas.openxmlformats.org/officeDocument/2006/relationships/slideLayout" Target="../slideLayouts/slideLayout29.xml"/><Relationship Id="rId14" Type="http://schemas.openxmlformats.org/officeDocument/2006/relationships/slideLayout" Target="../slideLayouts/slideLayout3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CFCFC"/>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0"/>
            <a:ext cx="11149013" cy="7478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11149012"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lt1" tx1="dk1" bg2="lt2" tx2="dk2" accent1="accent1" accent2="accent2" accent3="accent3" accent4="accent4" accent5="accent5" accent6="accent6" hlink="hlink" folHlink="folHlink"/>
  <p:sldLayoutIdLst>
    <p:sldLayoutId id="2147483742" r:id="rId1"/>
    <p:sldLayoutId id="2147483774" r:id="rId2"/>
    <p:sldLayoutId id="2147483775" r:id="rId3"/>
    <p:sldLayoutId id="2147483776" r:id="rId4"/>
    <p:sldLayoutId id="2147483777" r:id="rId5"/>
    <p:sldLayoutId id="2147483778" r:id="rId6"/>
    <p:sldLayoutId id="2147483748" r:id="rId7"/>
    <p:sldLayoutId id="2147483696" r:id="rId8"/>
    <p:sldLayoutId id="2147483768" r:id="rId9"/>
    <p:sldLayoutId id="2147483698" r:id="rId10"/>
    <p:sldLayoutId id="2147483699" r:id="rId11"/>
    <p:sldLayoutId id="2147483700" r:id="rId12"/>
    <p:sldLayoutId id="2147483780" r:id="rId13"/>
    <p:sldLayoutId id="2147483701" r:id="rId14"/>
    <p:sldLayoutId id="2147483779" r:id="rId15"/>
    <p:sldLayoutId id="2147483702" r:id="rId16"/>
    <p:sldLayoutId id="2147483703" r:id="rId17"/>
    <p:sldLayoutId id="2147483704" r:id="rId18"/>
    <p:sldLayoutId id="2147483800" r:id="rId19"/>
  </p:sldLayoutIdLst>
  <p:transition>
    <p:fade/>
  </p:transition>
  <p:timing>
    <p:tnLst>
      <p:par>
        <p:cTn id="1" dur="indefinite" restart="never" nodeType="tmRoot"/>
      </p:par>
    </p:tnLst>
  </p:timing>
  <p:txStyles>
    <p:titleStyle>
      <a:lvl1pPr algn="l" defTabSz="914363" rtl="0" eaLnBrk="1" latinLnBrk="0" hangingPunct="1">
        <a:lnSpc>
          <a:spcPct val="90000"/>
        </a:lnSpc>
        <a:spcBef>
          <a:spcPct val="0"/>
        </a:spcBef>
        <a:buNone/>
        <a:defRPr lang="en-US" sz="5400" b="0" kern="1200" cap="none" spc="-100" baseline="0" dirty="0" smtClean="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p:titleStyle>
    <p:bodyStyle>
      <a:lvl1pPr marL="460375" indent="-460375" algn="l" defTabSz="914363" rtl="0" eaLnBrk="1" latinLnBrk="0" hangingPunct="1">
        <a:lnSpc>
          <a:spcPct val="90000"/>
        </a:lnSpc>
        <a:spcBef>
          <a:spcPct val="20000"/>
        </a:spcBef>
        <a:buSzPct val="80000"/>
        <a:buFont typeface="Arial" pitchFamily="34" charset="0"/>
        <a:buChar char="•"/>
        <a:defRPr sz="3200" kern="1200">
          <a:gradFill>
            <a:gsLst>
              <a:gs pos="0">
                <a:srgbClr val="595959"/>
              </a:gs>
              <a:gs pos="86000">
                <a:srgbClr val="595959"/>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80000"/>
        <a:buFont typeface="Arial" pitchFamily="34" charset="0"/>
        <a:buChar char="•"/>
        <a:defRPr sz="2800" kern="1200">
          <a:gradFill>
            <a:gsLst>
              <a:gs pos="0">
                <a:srgbClr val="595959"/>
              </a:gs>
              <a:gs pos="86000">
                <a:srgbClr val="595959"/>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0000"/>
        <a:buFont typeface="Arial" pitchFamily="34" charset="0"/>
        <a:buChar char="•"/>
        <a:defRPr sz="2400" kern="1200">
          <a:gradFill>
            <a:gsLst>
              <a:gs pos="0">
                <a:srgbClr val="595959"/>
              </a:gs>
              <a:gs pos="86000">
                <a:srgbClr val="595959"/>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CFCFC"/>
        </a:solidFill>
        <a:effectLst/>
      </p:bgPr>
    </p:bg>
    <p:spTree>
      <p:nvGrpSpPr>
        <p:cNvPr id="1" name=""/>
        <p:cNvGrpSpPr/>
        <p:nvPr/>
      </p:nvGrpSpPr>
      <p:grpSpPr>
        <a:xfrm>
          <a:off x="0" y="0"/>
          <a:ext cx="0" cy="0"/>
          <a:chOff x="0" y="0"/>
          <a:chExt cx="0" cy="0"/>
        </a:xfrm>
      </p:grpSpPr>
      <p:sp>
        <p:nvSpPr>
          <p:cNvPr id="4" name="Rectangle 3"/>
          <p:cNvSpPr/>
          <p:nvPr/>
        </p:nvSpPr>
        <p:spPr bwMode="auto">
          <a:xfrm>
            <a:off x="1" y="0"/>
            <a:ext cx="308344" cy="68580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5" name="Rectangle 4"/>
          <p:cNvSpPr/>
          <p:nvPr/>
        </p:nvSpPr>
        <p:spPr bwMode="auto">
          <a:xfrm>
            <a:off x="0" y="0"/>
            <a:ext cx="12188825" cy="1447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2" name="Title Placeholder 1"/>
          <p:cNvSpPr>
            <a:spLocks noGrp="1"/>
          </p:cNvSpPr>
          <p:nvPr>
            <p:ph type="title"/>
          </p:nvPr>
        </p:nvSpPr>
        <p:spPr>
          <a:xfrm>
            <a:off x="519111" y="228601"/>
            <a:ext cx="11149014" cy="664797"/>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19113" y="1905000"/>
            <a:ext cx="11149012" cy="1618905"/>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 bg1="lt1" tx1="dk1" bg2="lt2" tx2="dk2" accent1="accent1" accent2="accent2" accent3="accent3" accent4="accent4" accent5="accent5" accent6="accent6" hlink="hlink" folHlink="folHlink"/>
  <p:sldLayoutIdLst>
    <p:sldLayoutId id="2147483721" r:id="rId1"/>
  </p:sldLayoutIdLst>
  <p:transition>
    <p:fade/>
  </p:transition>
  <p:timing>
    <p:tnLst>
      <p:par>
        <p:cTn id="1" dur="indefinite" restart="never" nodeType="tmRoot"/>
      </p:par>
    </p:tnLst>
  </p:timing>
  <p:txStyles>
    <p:titleStyle>
      <a:lvl1pPr algn="l" defTabSz="914363" rtl="0" eaLnBrk="1" latinLnBrk="0" hangingPunct="1">
        <a:lnSpc>
          <a:spcPct val="90000"/>
        </a:lnSpc>
        <a:spcBef>
          <a:spcPct val="0"/>
        </a:spcBef>
        <a:buNone/>
        <a:defRPr lang="en-US" sz="4800" b="0" kern="1200" cap="none" spc="-100" baseline="0" dirty="0">
          <a:ln w="3175">
            <a:noFill/>
          </a:ln>
          <a:solidFill>
            <a:schemeClr val="bg1">
              <a:alpha val="99000"/>
            </a:schemeClr>
          </a:solidFill>
          <a:effectLst/>
          <a:latin typeface="Segoe UI Light" pitchFamily="34" charset="0"/>
          <a:ea typeface="+mn-ea"/>
          <a:cs typeface="Arial" charset="0"/>
        </a:defRPr>
      </a:lvl1pPr>
    </p:titleStyle>
    <p:bodyStyle>
      <a:lvl1pPr marL="0" indent="0" algn="l" defTabSz="914363" rtl="0" eaLnBrk="1" latinLnBrk="0" hangingPunct="1">
        <a:lnSpc>
          <a:spcPct val="90000"/>
        </a:lnSpc>
        <a:spcBef>
          <a:spcPct val="20000"/>
        </a:spcBef>
        <a:buFont typeface="Arial" pitchFamily="34" charset="0"/>
        <a:buNone/>
        <a:defRPr sz="2400" b="0" kern="1200">
          <a:gradFill>
            <a:gsLst>
              <a:gs pos="0">
                <a:srgbClr val="595959"/>
              </a:gs>
              <a:gs pos="86000">
                <a:srgbClr val="595959"/>
              </a:gs>
            </a:gsLst>
            <a:lin ang="5400000" scaled="0"/>
          </a:gradFill>
          <a:latin typeface="Consolas" pitchFamily="49" charset="0"/>
          <a:ea typeface="+mn-ea"/>
          <a:cs typeface="Consolas" pitchFamily="49" charset="0"/>
        </a:defRPr>
      </a:lvl1pPr>
      <a:lvl2pPr marL="384954" indent="-7937" algn="l" defTabSz="914363" rtl="0" eaLnBrk="1" latinLnBrk="0" hangingPunct="1">
        <a:lnSpc>
          <a:spcPct val="90000"/>
        </a:lnSpc>
        <a:spcBef>
          <a:spcPct val="20000"/>
        </a:spcBef>
        <a:buFont typeface="Arial" pitchFamily="34" charset="0"/>
        <a:buNone/>
        <a:defRPr sz="2000" b="0" kern="1200">
          <a:gradFill>
            <a:gsLst>
              <a:gs pos="0">
                <a:srgbClr val="595959"/>
              </a:gs>
              <a:gs pos="86000">
                <a:srgbClr val="595959"/>
              </a:gs>
            </a:gsLst>
            <a:lin ang="5400000" scaled="0"/>
          </a:gradFill>
          <a:latin typeface="Consolas" pitchFamily="49" charset="0"/>
          <a:ea typeface="+mn-ea"/>
          <a:cs typeface="Consolas" pitchFamily="49" charset="0"/>
        </a:defRPr>
      </a:lvl2pPr>
      <a:lvl3pPr marL="761970" indent="-7937" algn="l" defTabSz="914363" rtl="0" eaLnBrk="1" latinLnBrk="0" hangingPunct="1">
        <a:lnSpc>
          <a:spcPct val="90000"/>
        </a:lnSpc>
        <a:spcBef>
          <a:spcPct val="20000"/>
        </a:spcBef>
        <a:buFont typeface="Arial" pitchFamily="34" charset="0"/>
        <a:buNone/>
        <a:defRPr sz="1800" b="0" kern="1200">
          <a:gradFill>
            <a:gsLst>
              <a:gs pos="0">
                <a:srgbClr val="595959"/>
              </a:gs>
              <a:gs pos="86000">
                <a:srgbClr val="595959"/>
              </a:gs>
            </a:gsLst>
            <a:lin ang="5400000" scaled="0"/>
          </a:gradFill>
          <a:latin typeface="Consolas" pitchFamily="49" charset="0"/>
          <a:ea typeface="+mn-ea"/>
          <a:cs typeface="Consolas" pitchFamily="49" charset="0"/>
        </a:defRPr>
      </a:lvl3pPr>
      <a:lvl4pPr marL="1094009" indent="7937" algn="l" defTabSz="914363" rtl="0" eaLnBrk="1" latinLnBrk="0" hangingPunct="1">
        <a:lnSpc>
          <a:spcPct val="90000"/>
        </a:lnSpc>
        <a:spcBef>
          <a:spcPct val="20000"/>
        </a:spcBef>
        <a:buFont typeface="Arial" pitchFamily="34" charset="0"/>
        <a:buNone/>
        <a:defRPr sz="1800" b="0" kern="1200">
          <a:gradFill>
            <a:gsLst>
              <a:gs pos="0">
                <a:srgbClr val="595959"/>
              </a:gs>
              <a:gs pos="86000">
                <a:srgbClr val="595959"/>
              </a:gs>
            </a:gsLst>
            <a:lin ang="5400000" scaled="0"/>
          </a:gradFill>
          <a:latin typeface="Consolas" pitchFamily="49" charset="0"/>
          <a:ea typeface="+mn-ea"/>
          <a:cs typeface="Consolas" pitchFamily="49" charset="0"/>
        </a:defRPr>
      </a:lvl4pPr>
      <a:lvl5pPr marL="1426047" indent="0" algn="l" defTabSz="914363" rtl="0" eaLnBrk="1" latinLnBrk="0" hangingPunct="1">
        <a:lnSpc>
          <a:spcPct val="90000"/>
        </a:lnSpc>
        <a:spcBef>
          <a:spcPct val="20000"/>
        </a:spcBef>
        <a:buFont typeface="Arial" pitchFamily="34" charset="0"/>
        <a:buNone/>
        <a:defRPr sz="1800" b="0" kern="1200">
          <a:gradFill>
            <a:gsLst>
              <a:gs pos="0">
                <a:srgbClr val="595959"/>
              </a:gs>
              <a:gs pos="86000">
                <a:srgbClr val="595959"/>
              </a:gs>
            </a:gsLst>
            <a:lin ang="5400000" scaled="0"/>
          </a:gradFill>
          <a:latin typeface="Consolas" pitchFamily="49" charset="0"/>
          <a:ea typeface="+mn-ea"/>
          <a:cs typeface="Consolas"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CFCFC"/>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0"/>
            <a:ext cx="11149013" cy="7478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11149012"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99142572"/>
      </p:ext>
    </p:extLst>
  </p:cSld>
  <p:clrMap bg1="lt1" tx1="dk1" bg2="lt2" tx2="dk2" accent1="accent1" accent2="accent2" accent3="accent3" accent4="accent4" accent5="accent5" accent6="accent6" hlink="hlink" folHlink="folHlink"/>
  <p:sldLayoutIdLst>
    <p:sldLayoutId id="2147483782" r:id="rId1"/>
    <p:sldLayoutId id="2147483783" r:id="rId2"/>
    <p:sldLayoutId id="2147483784" r:id="rId3"/>
    <p:sldLayoutId id="2147483785" r:id="rId4"/>
    <p:sldLayoutId id="2147483786" r:id="rId5"/>
    <p:sldLayoutId id="2147483787" r:id="rId6"/>
    <p:sldLayoutId id="2147483788" r:id="rId7"/>
    <p:sldLayoutId id="2147483789" r:id="rId8"/>
    <p:sldLayoutId id="2147483790" r:id="rId9"/>
    <p:sldLayoutId id="2147483791" r:id="rId10"/>
    <p:sldLayoutId id="2147483792" r:id="rId11"/>
    <p:sldLayoutId id="2147483793" r:id="rId12"/>
    <p:sldLayoutId id="2147483794" r:id="rId13"/>
    <p:sldLayoutId id="2147483795" r:id="rId14"/>
    <p:sldLayoutId id="2147483796" r:id="rId15"/>
    <p:sldLayoutId id="2147483797" r:id="rId16"/>
    <p:sldLayoutId id="2147483798" r:id="rId17"/>
    <p:sldLayoutId id="2147483799" r:id="rId18"/>
  </p:sldLayoutIdLst>
  <p:transition>
    <p:fade/>
  </p:transition>
  <p:timing>
    <p:tnLst>
      <p:par>
        <p:cTn id="1" dur="indefinite" restart="never" nodeType="tmRoot"/>
      </p:par>
    </p:tnLst>
  </p:timing>
  <p:txStyles>
    <p:titleStyle>
      <a:lvl1pPr algn="l" defTabSz="914363" rtl="0" eaLnBrk="1" latinLnBrk="0" hangingPunct="1">
        <a:lnSpc>
          <a:spcPct val="90000"/>
        </a:lnSpc>
        <a:spcBef>
          <a:spcPct val="0"/>
        </a:spcBef>
        <a:buNone/>
        <a:defRPr lang="en-US" sz="5400" b="0" kern="1200" cap="none" spc="-100" baseline="0" dirty="0" smtClean="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p:titleStyle>
    <p:bodyStyle>
      <a:lvl1pPr marL="460375" indent="-460375" algn="l" defTabSz="914363" rtl="0" eaLnBrk="1" latinLnBrk="0" hangingPunct="1">
        <a:lnSpc>
          <a:spcPct val="90000"/>
        </a:lnSpc>
        <a:spcBef>
          <a:spcPct val="20000"/>
        </a:spcBef>
        <a:buSzPct val="80000"/>
        <a:buFont typeface="Arial" pitchFamily="34" charset="0"/>
        <a:buChar char="•"/>
        <a:defRPr sz="3200" kern="1200">
          <a:gradFill>
            <a:gsLst>
              <a:gs pos="0">
                <a:srgbClr val="595959"/>
              </a:gs>
              <a:gs pos="86000">
                <a:srgbClr val="595959"/>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80000"/>
        <a:buFont typeface="Arial" pitchFamily="34" charset="0"/>
        <a:buChar char="•"/>
        <a:defRPr sz="2800" kern="1200">
          <a:gradFill>
            <a:gsLst>
              <a:gs pos="0">
                <a:srgbClr val="595959"/>
              </a:gs>
              <a:gs pos="86000">
                <a:srgbClr val="595959"/>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0000"/>
        <a:buFont typeface="Arial" pitchFamily="34" charset="0"/>
        <a:buChar char="•"/>
        <a:defRPr sz="2400" kern="1200">
          <a:gradFill>
            <a:gsLst>
              <a:gs pos="0">
                <a:srgbClr val="595959"/>
              </a:gs>
              <a:gs pos="86000">
                <a:srgbClr val="595959"/>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8.xml"/><Relationship Id="rId1" Type="http://schemas.openxmlformats.org/officeDocument/2006/relationships/tags" Target="../tags/tag2.xml"/><Relationship Id="rId5" Type="http://schemas.openxmlformats.org/officeDocument/2006/relationships/image" Target="../media/image1.png"/><Relationship Id="rId4" Type="http://schemas.openxmlformats.org/officeDocument/2006/relationships/image" Target="../media/image17.wmf"/></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8.xml"/><Relationship Id="rId1" Type="http://schemas.openxmlformats.org/officeDocument/2006/relationships/tags" Target="../tags/tag3.xml"/><Relationship Id="rId5" Type="http://schemas.openxmlformats.org/officeDocument/2006/relationships/image" Target="../media/image18.wmf"/><Relationship Id="rId4" Type="http://schemas.openxmlformats.org/officeDocument/2006/relationships/image" Target="../media/image1.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8.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8.xml"/><Relationship Id="rId7" Type="http://schemas.openxmlformats.org/officeDocument/2006/relationships/image" Target="../media/image23.png"/><Relationship Id="rId2" Type="http://schemas.openxmlformats.org/officeDocument/2006/relationships/tags" Target="../tags/tag5.xml"/><Relationship Id="rId1" Type="http://schemas.openxmlformats.org/officeDocument/2006/relationships/tags" Target="../tags/tag4.xml"/><Relationship Id="rId6" Type="http://schemas.openxmlformats.org/officeDocument/2006/relationships/image" Target="../media/image22.png"/><Relationship Id="rId5" Type="http://schemas.openxmlformats.org/officeDocument/2006/relationships/image" Target="../media/image1.png"/><Relationship Id="rId4" Type="http://schemas.openxmlformats.org/officeDocument/2006/relationships/notesSlide" Target="../notesSlides/notesSlide1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3.xml"/><Relationship Id="rId1" Type="http://schemas.openxmlformats.org/officeDocument/2006/relationships/slideLayout" Target="../slideLayouts/slideLayout8.xml"/><Relationship Id="rId5" Type="http://schemas.openxmlformats.org/officeDocument/2006/relationships/image" Target="../media/image26.PNG"/><Relationship Id="rId4" Type="http://schemas.openxmlformats.org/officeDocument/2006/relationships/image" Target="../media/image25.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3.xml"/><Relationship Id="rId4" Type="http://schemas.microsoft.com/office/2007/relationships/hdphoto" Target="../media/hdphoto2.wdp"/></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10.png"/><Relationship Id="rId7"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9.xml"/><Relationship Id="rId6" Type="http://schemas.openxmlformats.org/officeDocument/2006/relationships/image" Target="../media/image13.gif"/><Relationship Id="rId5" Type="http://schemas.openxmlformats.org/officeDocument/2006/relationships/image" Target="../media/image12.png"/><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8.xml"/><Relationship Id="rId5" Type="http://schemas.openxmlformats.org/officeDocument/2006/relationships/image" Target="../media/image15.png"/><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8.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8.xml"/><Relationship Id="rId1" Type="http://schemas.openxmlformats.org/officeDocument/2006/relationships/tags" Target="../tags/tag1.xml"/><Relationship Id="rId5" Type="http://schemas.openxmlformats.org/officeDocument/2006/relationships/image" Target="../media/image1.png"/><Relationship Id="rId4" Type="http://schemas.openxmlformats.org/officeDocument/2006/relationships/image" Target="../media/image16.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519113" y="2234114"/>
            <a:ext cx="11160269" cy="1359196"/>
          </a:xfrm>
        </p:spPr>
        <p:txBody>
          <a:bodyPr/>
          <a:lstStyle/>
          <a:p>
            <a:r>
              <a:rPr lang="en-US" dirty="0" smtClean="0"/>
              <a:t>Windows Azure SQL Reporting</a:t>
            </a:r>
            <a:endParaRPr lang="en-US" dirty="0"/>
          </a:p>
        </p:txBody>
      </p:sp>
      <p:sp>
        <p:nvSpPr>
          <p:cNvPr id="5" name="Text Placeholder 4"/>
          <p:cNvSpPr>
            <a:spLocks noGrp="1"/>
          </p:cNvSpPr>
          <p:nvPr>
            <p:ph type="body" sz="quarter" idx="11"/>
          </p:nvPr>
        </p:nvSpPr>
        <p:spPr/>
        <p:txBody>
          <a:bodyPr/>
          <a:lstStyle/>
          <a:p>
            <a:r>
              <a:rPr lang="en-US" smtClean="0"/>
              <a:t>Name</a:t>
            </a:r>
          </a:p>
          <a:p>
            <a:r>
              <a:rPr lang="en-US" smtClean="0"/>
              <a:t>Title</a:t>
            </a:r>
          </a:p>
          <a:p>
            <a:r>
              <a:rPr lang="en-US" smtClean="0"/>
              <a:t>Microsoft Corporation</a:t>
            </a:r>
            <a:endParaRPr lang="en-US" dirty="0"/>
          </a:p>
        </p:txBody>
      </p:sp>
    </p:spTree>
    <p:extLst>
      <p:ext uri="{BB962C8B-B14F-4D97-AF65-F5344CB8AC3E}">
        <p14:creationId xmlns:p14="http://schemas.microsoft.com/office/powerpoint/2010/main" val="1861108739"/>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Feature Comparison</a:t>
            </a:r>
            <a:endParaRPr lang="en-US" dirty="0"/>
          </a:p>
        </p:txBody>
      </p:sp>
      <p:graphicFrame>
        <p:nvGraphicFramePr>
          <p:cNvPr id="12" name="Table 11"/>
          <p:cNvGraphicFramePr>
            <a:graphicFrameLocks noGrp="1"/>
          </p:cNvGraphicFramePr>
          <p:nvPr>
            <p:extLst>
              <p:ext uri="{D42A27DB-BD31-4B8C-83A1-F6EECF244321}">
                <p14:modId xmlns:p14="http://schemas.microsoft.com/office/powerpoint/2010/main" val="399206886"/>
              </p:ext>
            </p:extLst>
          </p:nvPr>
        </p:nvGraphicFramePr>
        <p:xfrm>
          <a:off x="914400" y="1676400"/>
          <a:ext cx="10129520" cy="3180080"/>
        </p:xfrm>
        <a:graphic>
          <a:graphicData uri="http://schemas.openxmlformats.org/drawingml/2006/table">
            <a:tbl>
              <a:tblPr firstRow="1" bandRow="1">
                <a:tableStyleId>{21E4AEA4-8DFA-4A89-87EB-49C32662AFE0}</a:tableStyleId>
              </a:tblPr>
              <a:tblGrid>
                <a:gridCol w="2550160"/>
                <a:gridCol w="4202853"/>
                <a:gridCol w="3376507"/>
              </a:tblGrid>
              <a:tr h="508000">
                <a:tc>
                  <a:txBody>
                    <a:bodyPr/>
                    <a:lstStyle/>
                    <a:p>
                      <a:endParaRPr lang="en-US" dirty="0"/>
                    </a:p>
                  </a:txBody>
                  <a:tcPr/>
                </a:tc>
                <a:tc>
                  <a:txBody>
                    <a:bodyPr/>
                    <a:lstStyle/>
                    <a:p>
                      <a:r>
                        <a:rPr lang="en-US" dirty="0" smtClean="0">
                          <a:gradFill>
                            <a:gsLst>
                              <a:gs pos="0">
                                <a:schemeClr val="bg1"/>
                              </a:gs>
                              <a:gs pos="100000">
                                <a:schemeClr val="bg1"/>
                              </a:gs>
                            </a:gsLst>
                          </a:gradFill>
                        </a:rPr>
                        <a:t>SSRS</a:t>
                      </a:r>
                      <a:endParaRPr lang="en-US" dirty="0">
                        <a:gradFill>
                          <a:gsLst>
                            <a:gs pos="0">
                              <a:schemeClr val="bg1"/>
                            </a:gs>
                            <a:gs pos="100000">
                              <a:schemeClr val="bg1"/>
                            </a:gs>
                          </a:gsLst>
                        </a:gradFill>
                      </a:endParaRPr>
                    </a:p>
                  </a:txBody>
                  <a:tcPr/>
                </a:tc>
                <a:tc>
                  <a:txBody>
                    <a:bodyPr/>
                    <a:lstStyle/>
                    <a:p>
                      <a:r>
                        <a:rPr lang="en-US" dirty="0" smtClean="0">
                          <a:gradFill>
                            <a:gsLst>
                              <a:gs pos="0">
                                <a:schemeClr val="bg1"/>
                              </a:gs>
                              <a:gs pos="100000">
                                <a:schemeClr val="bg1"/>
                              </a:gs>
                            </a:gsLst>
                            <a:lin ang="5400000" scaled="0"/>
                          </a:gradFill>
                        </a:rPr>
                        <a:t>Azure SSRS</a:t>
                      </a:r>
                      <a:endParaRPr lang="en-US" dirty="0">
                        <a:gradFill>
                          <a:gsLst>
                            <a:gs pos="0">
                              <a:schemeClr val="bg1"/>
                            </a:gs>
                            <a:gs pos="100000">
                              <a:schemeClr val="bg1"/>
                            </a:gs>
                          </a:gsLst>
                          <a:lin ang="5400000" scaled="0"/>
                        </a:gradFill>
                      </a:endParaRPr>
                    </a:p>
                  </a:txBody>
                  <a:tcPr/>
                </a:tc>
              </a:tr>
              <a:tr h="508000">
                <a:tc>
                  <a:txBody>
                    <a:bodyPr/>
                    <a:lstStyle/>
                    <a:p>
                      <a:r>
                        <a:rPr lang="en-US" dirty="0" smtClean="0">
                          <a:gradFill>
                            <a:gsLst>
                              <a:gs pos="0">
                                <a:schemeClr val="tx1"/>
                              </a:gs>
                              <a:gs pos="100000">
                                <a:schemeClr val="tx1"/>
                              </a:gs>
                            </a:gsLst>
                          </a:gradFill>
                        </a:rPr>
                        <a:t>Tooling</a:t>
                      </a:r>
                      <a:endParaRPr lang="en-US" dirty="0">
                        <a:gradFill>
                          <a:gsLst>
                            <a:gs pos="0">
                              <a:schemeClr val="tx1"/>
                            </a:gs>
                            <a:gs pos="100000">
                              <a:schemeClr val="tx1"/>
                            </a:gs>
                          </a:gsLst>
                        </a:gradFill>
                      </a:endParaRPr>
                    </a:p>
                  </a:txBody>
                  <a:tcPr/>
                </a:tc>
                <a:tc>
                  <a:txBody>
                    <a:bodyPr/>
                    <a:lstStyle/>
                    <a:p>
                      <a:r>
                        <a:rPr lang="en-US" dirty="0" smtClean="0">
                          <a:gradFill>
                            <a:gsLst>
                              <a:gs pos="0">
                                <a:schemeClr val="tx1"/>
                              </a:gs>
                              <a:gs pos="100000">
                                <a:schemeClr val="tx1"/>
                              </a:gs>
                            </a:gsLst>
                          </a:gradFill>
                        </a:rPr>
                        <a:t>BIDS, Report Builder</a:t>
                      </a:r>
                      <a:endParaRPr lang="en-US" dirty="0">
                        <a:gradFill>
                          <a:gsLst>
                            <a:gs pos="0">
                              <a:schemeClr val="tx1"/>
                            </a:gs>
                            <a:gs pos="100000">
                              <a:schemeClr val="tx1"/>
                            </a:gs>
                          </a:gsLst>
                        </a:gradFill>
                      </a:endParaRPr>
                    </a:p>
                  </a:txBody>
                  <a:tcPr/>
                </a:tc>
                <a:tc>
                  <a:txBody>
                    <a:bodyPr/>
                    <a:lstStyle/>
                    <a:p>
                      <a:r>
                        <a:rPr lang="en-US" dirty="0" smtClean="0">
                          <a:gradFill>
                            <a:gsLst>
                              <a:gs pos="0">
                                <a:schemeClr val="tx1"/>
                              </a:gs>
                              <a:gs pos="100000">
                                <a:schemeClr val="tx1"/>
                              </a:gs>
                            </a:gsLst>
                          </a:gradFill>
                        </a:rPr>
                        <a:t>BIDS, Report Builder</a:t>
                      </a:r>
                      <a:endParaRPr lang="en-US" dirty="0">
                        <a:gradFill>
                          <a:gsLst>
                            <a:gs pos="0">
                              <a:schemeClr val="tx1"/>
                            </a:gs>
                            <a:gs pos="100000">
                              <a:schemeClr val="tx1"/>
                            </a:gs>
                          </a:gsLst>
                        </a:gradFill>
                      </a:endParaRPr>
                    </a:p>
                  </a:txBody>
                  <a:tcPr/>
                </a:tc>
              </a:tr>
              <a:tr h="508000">
                <a:tc>
                  <a:txBody>
                    <a:bodyPr/>
                    <a:lstStyle/>
                    <a:p>
                      <a:r>
                        <a:rPr lang="en-US" dirty="0" smtClean="0">
                          <a:gradFill>
                            <a:gsLst>
                              <a:gs pos="0">
                                <a:schemeClr val="tx1"/>
                              </a:gs>
                              <a:gs pos="100000">
                                <a:schemeClr val="tx1"/>
                              </a:gs>
                            </a:gsLst>
                          </a:gradFill>
                        </a:rPr>
                        <a:t>Data Sources</a:t>
                      </a:r>
                      <a:endParaRPr lang="en-US" dirty="0">
                        <a:gradFill>
                          <a:gsLst>
                            <a:gs pos="0">
                              <a:schemeClr val="tx1"/>
                            </a:gs>
                            <a:gs pos="100000">
                              <a:schemeClr val="tx1"/>
                            </a:gs>
                          </a:gsLst>
                        </a:gradFill>
                      </a:endParaRPr>
                    </a:p>
                  </a:txBody>
                  <a:tcPr/>
                </a:tc>
                <a:tc>
                  <a:txBody>
                    <a:bodyPr/>
                    <a:lstStyle/>
                    <a:p>
                      <a:r>
                        <a:rPr lang="en-US" dirty="0" smtClean="0">
                          <a:gradFill>
                            <a:gsLst>
                              <a:gs pos="0">
                                <a:schemeClr val="tx1"/>
                              </a:gs>
                              <a:gs pos="100000">
                                <a:schemeClr val="tx1"/>
                              </a:gs>
                            </a:gsLst>
                          </a:gradFill>
                        </a:rPr>
                        <a:t>Assorted  Data Sources</a:t>
                      </a:r>
                      <a:endParaRPr lang="en-US" dirty="0">
                        <a:gradFill>
                          <a:gsLst>
                            <a:gs pos="0">
                              <a:schemeClr val="tx1"/>
                            </a:gs>
                            <a:gs pos="100000">
                              <a:schemeClr val="tx1"/>
                            </a:gs>
                          </a:gsLst>
                        </a:gradFill>
                      </a:endParaRPr>
                    </a:p>
                  </a:txBody>
                  <a:tcPr/>
                </a:tc>
                <a:tc>
                  <a:txBody>
                    <a:bodyPr/>
                    <a:lstStyle/>
                    <a:p>
                      <a:r>
                        <a:rPr lang="en-US" dirty="0" smtClean="0">
                          <a:gradFill>
                            <a:gsLst>
                              <a:gs pos="0">
                                <a:schemeClr val="tx1"/>
                              </a:gs>
                              <a:gs pos="100000">
                                <a:schemeClr val="tx1"/>
                              </a:gs>
                            </a:gsLst>
                          </a:gradFill>
                        </a:rPr>
                        <a:t>SQL</a:t>
                      </a:r>
                      <a:r>
                        <a:rPr lang="en-US" baseline="0" dirty="0" smtClean="0">
                          <a:gradFill>
                            <a:gsLst>
                              <a:gs pos="0">
                                <a:schemeClr val="tx1"/>
                              </a:gs>
                              <a:gs pos="100000">
                                <a:schemeClr val="tx1"/>
                              </a:gs>
                            </a:gsLst>
                          </a:gradFill>
                        </a:rPr>
                        <a:t> Database</a:t>
                      </a:r>
                      <a:endParaRPr lang="en-US" dirty="0">
                        <a:gradFill>
                          <a:gsLst>
                            <a:gs pos="0">
                              <a:schemeClr val="tx1"/>
                            </a:gs>
                            <a:gs pos="100000">
                              <a:schemeClr val="tx1"/>
                            </a:gs>
                          </a:gsLst>
                        </a:gradFill>
                      </a:endParaRPr>
                    </a:p>
                  </a:txBody>
                  <a:tcPr/>
                </a:tc>
              </a:tr>
              <a:tr h="508000">
                <a:tc>
                  <a:txBody>
                    <a:bodyPr/>
                    <a:lstStyle/>
                    <a:p>
                      <a:r>
                        <a:rPr lang="en-US" dirty="0" smtClean="0">
                          <a:gradFill>
                            <a:gsLst>
                              <a:gs pos="0">
                                <a:schemeClr val="tx1"/>
                              </a:gs>
                              <a:gs pos="100000">
                                <a:schemeClr val="tx1"/>
                              </a:gs>
                            </a:gsLst>
                          </a:gradFill>
                        </a:rPr>
                        <a:t>Report Management</a:t>
                      </a:r>
                      <a:endParaRPr lang="en-US" dirty="0">
                        <a:gradFill>
                          <a:gsLst>
                            <a:gs pos="0">
                              <a:schemeClr val="tx1"/>
                            </a:gs>
                            <a:gs pos="100000">
                              <a:schemeClr val="tx1"/>
                            </a:gs>
                          </a:gsLst>
                        </a:gradFill>
                      </a:endParaRPr>
                    </a:p>
                  </a:txBody>
                  <a:tcPr/>
                </a:tc>
                <a:tc>
                  <a:txBody>
                    <a:bodyPr/>
                    <a:lstStyle/>
                    <a:p>
                      <a:r>
                        <a:rPr lang="en-US" dirty="0" smtClean="0">
                          <a:gradFill>
                            <a:gsLst>
                              <a:gs pos="0">
                                <a:schemeClr val="tx1"/>
                              </a:gs>
                              <a:gs pos="100000">
                                <a:schemeClr val="tx1"/>
                              </a:gs>
                            </a:gsLst>
                          </a:gradFill>
                        </a:rPr>
                        <a:t>Report Manager</a:t>
                      </a:r>
                      <a:r>
                        <a:rPr lang="en-US" baseline="0" dirty="0" smtClean="0">
                          <a:gradFill>
                            <a:gsLst>
                              <a:gs pos="0">
                                <a:schemeClr val="tx1"/>
                              </a:gs>
                              <a:gs pos="100000">
                                <a:schemeClr val="tx1"/>
                              </a:gs>
                            </a:gsLst>
                          </a:gradFill>
                        </a:rPr>
                        <a:t> or SharePoint</a:t>
                      </a:r>
                      <a:endParaRPr lang="en-US" dirty="0">
                        <a:gradFill>
                          <a:gsLst>
                            <a:gs pos="0">
                              <a:schemeClr val="tx1"/>
                            </a:gs>
                            <a:gs pos="100000">
                              <a:schemeClr val="tx1"/>
                            </a:gs>
                          </a:gsLst>
                        </a:gradFill>
                      </a:endParaRPr>
                    </a:p>
                  </a:txBody>
                  <a:tcPr/>
                </a:tc>
                <a:tc>
                  <a:txBody>
                    <a:bodyPr/>
                    <a:lstStyle/>
                    <a:p>
                      <a:r>
                        <a:rPr lang="en-US" dirty="0" smtClean="0">
                          <a:gradFill>
                            <a:gsLst>
                              <a:gs pos="0">
                                <a:schemeClr val="tx1"/>
                              </a:gs>
                              <a:gs pos="100000">
                                <a:schemeClr val="tx1"/>
                              </a:gs>
                            </a:gsLst>
                          </a:gradFill>
                        </a:rPr>
                        <a:t>Windows Azure</a:t>
                      </a:r>
                      <a:r>
                        <a:rPr lang="en-US" baseline="0" dirty="0" smtClean="0">
                          <a:gradFill>
                            <a:gsLst>
                              <a:gs pos="0">
                                <a:schemeClr val="tx1"/>
                              </a:gs>
                              <a:gs pos="100000">
                                <a:schemeClr val="tx1"/>
                              </a:gs>
                            </a:gsLst>
                          </a:gradFill>
                        </a:rPr>
                        <a:t> Developer Portal, URL Browsing</a:t>
                      </a:r>
                      <a:endParaRPr lang="en-US" dirty="0">
                        <a:gradFill>
                          <a:gsLst>
                            <a:gs pos="0">
                              <a:schemeClr val="tx1"/>
                            </a:gs>
                            <a:gs pos="100000">
                              <a:schemeClr val="tx1"/>
                            </a:gs>
                          </a:gsLst>
                        </a:gradFill>
                      </a:endParaRPr>
                    </a:p>
                  </a:txBody>
                  <a:tcPr/>
                </a:tc>
              </a:tr>
              <a:tr h="508000">
                <a:tc>
                  <a:txBody>
                    <a:bodyPr/>
                    <a:lstStyle/>
                    <a:p>
                      <a:r>
                        <a:rPr lang="en-US" dirty="0" smtClean="0">
                          <a:gradFill>
                            <a:gsLst>
                              <a:gs pos="0">
                                <a:schemeClr val="tx1"/>
                              </a:gs>
                              <a:gs pos="100000">
                                <a:schemeClr val="tx1"/>
                              </a:gs>
                            </a:gsLst>
                          </a:gradFill>
                        </a:rPr>
                        <a:t>Developer</a:t>
                      </a:r>
                      <a:endParaRPr lang="en-US" dirty="0">
                        <a:gradFill>
                          <a:gsLst>
                            <a:gs pos="0">
                              <a:schemeClr val="tx1"/>
                            </a:gs>
                            <a:gs pos="100000">
                              <a:schemeClr val="tx1"/>
                            </a:gs>
                          </a:gsLst>
                        </a:gradFill>
                      </a:endParaRPr>
                    </a:p>
                  </a:txBody>
                  <a:tcPr/>
                </a:tc>
                <a:tc>
                  <a:txBody>
                    <a:bodyPr/>
                    <a:lstStyle/>
                    <a:p>
                      <a:r>
                        <a:rPr lang="en-US" dirty="0" smtClean="0">
                          <a:gradFill>
                            <a:gsLst>
                              <a:gs pos="0">
                                <a:schemeClr val="tx1"/>
                              </a:gs>
                              <a:gs pos="100000">
                                <a:schemeClr val="tx1"/>
                              </a:gs>
                            </a:gsLst>
                          </a:gradFill>
                        </a:rPr>
                        <a:t>Custom</a:t>
                      </a:r>
                      <a:r>
                        <a:rPr lang="en-US" baseline="0" dirty="0" smtClean="0">
                          <a:gradFill>
                            <a:gsLst>
                              <a:gs pos="0">
                                <a:schemeClr val="tx1"/>
                              </a:gs>
                              <a:gs pos="100000">
                                <a:schemeClr val="tx1"/>
                              </a:gs>
                            </a:gsLst>
                          </a:gradFill>
                        </a:rPr>
                        <a:t> Data Sources, assemblies, etc.</a:t>
                      </a:r>
                      <a:endParaRPr lang="en-US" dirty="0">
                        <a:gradFill>
                          <a:gsLst>
                            <a:gs pos="0">
                              <a:schemeClr val="tx1"/>
                            </a:gs>
                            <a:gs pos="100000">
                              <a:schemeClr val="tx1"/>
                            </a:gs>
                          </a:gsLst>
                        </a:gradFill>
                      </a:endParaRPr>
                    </a:p>
                  </a:txBody>
                  <a:tcPr/>
                </a:tc>
                <a:tc>
                  <a:txBody>
                    <a:bodyPr/>
                    <a:lstStyle/>
                    <a:p>
                      <a:r>
                        <a:rPr lang="en-US" dirty="0" smtClean="0">
                          <a:gradFill>
                            <a:gsLst>
                              <a:gs pos="0">
                                <a:schemeClr val="tx1"/>
                              </a:gs>
                              <a:gs pos="100000">
                                <a:schemeClr val="tx1"/>
                              </a:gs>
                            </a:gsLst>
                          </a:gradFill>
                        </a:rPr>
                        <a:t>No extensibility</a:t>
                      </a:r>
                      <a:r>
                        <a:rPr lang="en-US" baseline="0" dirty="0" smtClean="0">
                          <a:gradFill>
                            <a:gsLst>
                              <a:gs pos="0">
                                <a:schemeClr val="tx1"/>
                              </a:gs>
                              <a:gs pos="100000">
                                <a:schemeClr val="tx1"/>
                              </a:gs>
                            </a:gsLst>
                          </a:gradFill>
                        </a:rPr>
                        <a:t> yet</a:t>
                      </a:r>
                      <a:endParaRPr lang="en-US" dirty="0">
                        <a:gradFill>
                          <a:gsLst>
                            <a:gs pos="0">
                              <a:schemeClr val="tx1"/>
                            </a:gs>
                            <a:gs pos="100000">
                              <a:schemeClr val="tx1"/>
                            </a:gs>
                          </a:gsLst>
                        </a:gradFill>
                      </a:endParaRPr>
                    </a:p>
                  </a:txBody>
                  <a:tcPr/>
                </a:tc>
              </a:tr>
              <a:tr h="508000">
                <a:tc>
                  <a:txBody>
                    <a:bodyPr/>
                    <a:lstStyle/>
                    <a:p>
                      <a:r>
                        <a:rPr lang="en-US" dirty="0" smtClean="0">
                          <a:gradFill>
                            <a:gsLst>
                              <a:gs pos="0">
                                <a:schemeClr val="tx1"/>
                              </a:gs>
                              <a:gs pos="100000">
                                <a:schemeClr val="tx1"/>
                              </a:gs>
                            </a:gsLst>
                            <a:lin ang="5400000" scaled="0"/>
                          </a:gradFill>
                        </a:rPr>
                        <a:t>Security</a:t>
                      </a:r>
                      <a:r>
                        <a:rPr lang="en-US" baseline="0" dirty="0" smtClean="0">
                          <a:gradFill>
                            <a:gsLst>
                              <a:gs pos="0">
                                <a:schemeClr val="tx1"/>
                              </a:gs>
                              <a:gs pos="100000">
                                <a:schemeClr val="tx1"/>
                              </a:gs>
                            </a:gsLst>
                            <a:lin ang="5400000" scaled="0"/>
                          </a:gradFill>
                        </a:rPr>
                        <a:t> Model</a:t>
                      </a:r>
                      <a:endParaRPr lang="en-US" dirty="0">
                        <a:gradFill>
                          <a:gsLst>
                            <a:gs pos="0">
                              <a:schemeClr val="tx1"/>
                            </a:gs>
                            <a:gs pos="100000">
                              <a:schemeClr val="tx1"/>
                            </a:gs>
                          </a:gsLst>
                          <a:lin ang="5400000" scaled="0"/>
                        </a:gradFill>
                      </a:endParaRPr>
                    </a:p>
                  </a:txBody>
                  <a:tcPr/>
                </a:tc>
                <a:tc>
                  <a:txBody>
                    <a:bodyPr/>
                    <a:lstStyle/>
                    <a:p>
                      <a:r>
                        <a:rPr lang="en-US" dirty="0" smtClean="0">
                          <a:gradFill>
                            <a:gsLst>
                              <a:gs pos="0">
                                <a:schemeClr val="tx1"/>
                              </a:gs>
                              <a:gs pos="100000">
                                <a:schemeClr val="tx1"/>
                              </a:gs>
                            </a:gsLst>
                          </a:gradFill>
                        </a:rPr>
                        <a:t>Windows Authentication</a:t>
                      </a:r>
                      <a:endParaRPr lang="en-US" dirty="0">
                        <a:gradFill>
                          <a:gsLst>
                            <a:gs pos="0">
                              <a:schemeClr val="tx1"/>
                            </a:gs>
                            <a:gs pos="100000">
                              <a:schemeClr val="tx1"/>
                            </a:gs>
                          </a:gsLst>
                        </a:gradFill>
                      </a:endParaRPr>
                    </a:p>
                  </a:txBody>
                  <a:tcPr/>
                </a:tc>
                <a:tc>
                  <a:txBody>
                    <a:bodyPr/>
                    <a:lstStyle/>
                    <a:p>
                      <a:r>
                        <a:rPr lang="en-US" dirty="0" smtClean="0">
                          <a:gradFill>
                            <a:gsLst>
                              <a:gs pos="0">
                                <a:schemeClr val="tx1"/>
                              </a:gs>
                              <a:gs pos="100000">
                                <a:schemeClr val="tx1"/>
                              </a:gs>
                            </a:gsLst>
                          </a:gradFill>
                        </a:rPr>
                        <a:t>SQL Database </a:t>
                      </a:r>
                      <a:r>
                        <a:rPr lang="en-US" baseline="0" dirty="0" smtClean="0">
                          <a:gradFill>
                            <a:gsLst>
                              <a:gs pos="0">
                                <a:schemeClr val="tx1"/>
                              </a:gs>
                              <a:gs pos="100000">
                                <a:schemeClr val="tx1"/>
                              </a:gs>
                            </a:gsLst>
                          </a:gradFill>
                        </a:rPr>
                        <a:t>Authentication</a:t>
                      </a:r>
                      <a:endParaRPr lang="en-US" dirty="0">
                        <a:gradFill>
                          <a:gsLst>
                            <a:gs pos="0">
                              <a:schemeClr val="tx1"/>
                            </a:gs>
                            <a:gs pos="100000">
                              <a:schemeClr val="tx1"/>
                            </a:gs>
                          </a:gsLst>
                        </a:gradFill>
                      </a:endParaRPr>
                    </a:p>
                  </a:txBody>
                  <a:tcPr/>
                </a:tc>
              </a:tr>
            </a:tbl>
          </a:graphicData>
        </a:graphic>
      </p:graphicFrame>
    </p:spTree>
    <p:extLst>
      <p:ext uri="{BB962C8B-B14F-4D97-AF65-F5344CB8AC3E}">
        <p14:creationId xmlns:p14="http://schemas.microsoft.com/office/powerpoint/2010/main" val="1121186397"/>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p>
            <a:r>
              <a:rPr lang="en-US" dirty="0" smtClean="0"/>
              <a:t>Security</a:t>
            </a:r>
            <a:endParaRPr lang="en-US" dirty="0"/>
          </a:p>
        </p:txBody>
      </p:sp>
      <p:sp>
        <p:nvSpPr>
          <p:cNvPr id="3" name="Rectangle 2"/>
          <p:cNvSpPr/>
          <p:nvPr>
            <p:custDataLst>
              <p:tags r:id="rId1"/>
            </p:custDataLst>
          </p:nvPr>
        </p:nvSpPr>
        <p:spPr bwMode="auto">
          <a:xfrm>
            <a:off x="7848600" y="2143125"/>
            <a:ext cx="3139440" cy="313944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40970" tIns="93980" rIns="140970" bIns="93980" numCol="1" rtlCol="0" anchor="b" anchorCtr="0" compatLnSpc="1">
            <a:prstTxWarp prst="textNoShape">
              <a:avLst/>
            </a:prstTxWarp>
          </a:bodyPr>
          <a:lstStyle/>
          <a:p>
            <a:pPr defTabSz="914099" fontAlgn="base">
              <a:spcBef>
                <a:spcPct val="0"/>
              </a:spcBef>
              <a:spcAft>
                <a:spcPct val="0"/>
              </a:spcAft>
            </a:pPr>
            <a:endParaRPr lang="en-US" sz="3000" dirty="0" smtClean="0">
              <a:gradFill flip="none" rotWithShape="1">
                <a:gsLst>
                  <a:gs pos="0">
                    <a:srgbClr val="FFFFFF"/>
                  </a:gs>
                  <a:gs pos="100000">
                    <a:srgbClr val="FFFFFF"/>
                  </a:gs>
                </a:gsLst>
                <a:lin ang="5400000" scaled="0"/>
                <a:tileRect/>
              </a:gradFill>
            </a:endParaRPr>
          </a:p>
        </p:txBody>
      </p:sp>
      <p:pic>
        <p:nvPicPr>
          <p:cNvPr id="1027" name="Picture 3" descr="C:\Users\scottkl\AppData\Local\MetroStyleAddIn\Icons\Security.wm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54707" y="2386227"/>
            <a:ext cx="1927226" cy="2653236"/>
          </a:xfrm>
          <a:prstGeom prst="rect">
            <a:avLst/>
          </a:prstGeom>
          <a:noFill/>
          <a:extLst>
            <a:ext uri="{909E8E84-426E-40DD-AFC4-6F175D3DCCD1}">
              <a14:hiddenFill xmlns:a14="http://schemas.microsoft.com/office/drawing/2010/main">
                <a:solidFill>
                  <a:srgbClr val="FFFFFF"/>
                </a:solidFill>
              </a14:hiddenFill>
            </a:ext>
          </a:extLst>
        </p:spPr>
      </p:pic>
      <p:sp>
        <p:nvSpPr>
          <p:cNvPr id="10" name="Text Placeholder 3"/>
          <p:cNvSpPr txBox="1">
            <a:spLocks/>
          </p:cNvSpPr>
          <p:nvPr/>
        </p:nvSpPr>
        <p:spPr>
          <a:xfrm>
            <a:off x="519112" y="1536108"/>
            <a:ext cx="5659463" cy="2546851"/>
          </a:xfrm>
          <a:prstGeom prst="rect">
            <a:avLst/>
          </a:prstGeom>
        </p:spPr>
        <p:txBody>
          <a:bodyPr vert="horz" wrap="square" lIns="0" tIns="0" rIns="0" bIns="0" rtlCol="0">
            <a:spAutoFit/>
          </a:bodyPr>
          <a:lstStyle>
            <a:lvl1pPr marL="3175" indent="0" algn="l" defTabSz="914363" rtl="0" eaLnBrk="1" latinLnBrk="0" hangingPunct="1">
              <a:lnSpc>
                <a:spcPct val="90000"/>
              </a:lnSpc>
              <a:spcBef>
                <a:spcPts val="0"/>
              </a:spcBef>
              <a:spcAft>
                <a:spcPts val="900"/>
              </a:spcAft>
              <a:buSzPct val="80000"/>
              <a:buFont typeface="Arial" pitchFamily="34" charset="0"/>
              <a:buNone/>
              <a:defRPr sz="4000" kern="1200" spc="-100" baseline="0">
                <a:gradFill>
                  <a:gsLst>
                    <a:gs pos="0">
                      <a:srgbClr val="595959"/>
                    </a:gs>
                    <a:gs pos="86000">
                      <a:srgbClr val="595959"/>
                    </a:gs>
                  </a:gsLst>
                  <a:lin ang="5400000" scaled="0"/>
                </a:gradFill>
                <a:latin typeface="Segoe UI Light" pitchFamily="34" charset="0"/>
                <a:ea typeface="+mn-ea"/>
                <a:cs typeface="+mn-cs"/>
              </a:defRPr>
            </a:lvl1pPr>
            <a:lvl2pPr marL="3175" indent="0" algn="l" defTabSz="914363" rtl="0" eaLnBrk="1" latinLnBrk="0" hangingPunct="1">
              <a:lnSpc>
                <a:spcPct val="90000"/>
              </a:lnSpc>
              <a:spcBef>
                <a:spcPts val="0"/>
              </a:spcBef>
              <a:buSzPct val="80000"/>
              <a:buFont typeface="Arial" pitchFamily="34" charset="0"/>
              <a:buNone/>
              <a:defRPr sz="2000" kern="1200" spc="-50" baseline="0">
                <a:gradFill>
                  <a:gsLst>
                    <a:gs pos="0">
                      <a:srgbClr val="595959"/>
                    </a:gs>
                    <a:gs pos="86000">
                      <a:srgbClr val="595959"/>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0000"/>
              <a:buFontTx/>
              <a:buBlip>
                <a:blip r:embed="rId5"/>
              </a:buBlip>
              <a:defRPr sz="2400" kern="120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0000"/>
              <a:buFontTx/>
              <a:buBlip>
                <a:blip r:embed="rId5"/>
              </a:buBlip>
              <a:defRPr sz="2000" kern="120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0000"/>
              <a:buFontTx/>
              <a:buBlip>
                <a:blip r:embed="rId5"/>
              </a:buBlip>
              <a:defRPr sz="2000" kern="120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00000"/>
              </a:lnSpc>
            </a:pPr>
            <a:r>
              <a:rPr lang="en-US" sz="2800" dirty="0" smtClean="0">
                <a:solidFill>
                  <a:schemeClr val="accent2">
                    <a:alpha val="99000"/>
                  </a:schemeClr>
                </a:solidFill>
              </a:rPr>
              <a:t>SQL Server Reporting as a Service</a:t>
            </a:r>
            <a:endParaRPr lang="en-US" sz="2800" dirty="0" smtClean="0"/>
          </a:p>
          <a:p>
            <a:pPr>
              <a:lnSpc>
                <a:spcPct val="100000"/>
              </a:lnSpc>
            </a:pPr>
            <a:r>
              <a:rPr lang="en-US" sz="2000" dirty="0" smtClean="0">
                <a:latin typeface="+mn-lt"/>
              </a:rPr>
              <a:t>Credentials not saved in report definition</a:t>
            </a:r>
          </a:p>
          <a:p>
            <a:pPr>
              <a:lnSpc>
                <a:spcPct val="100000"/>
              </a:lnSpc>
            </a:pPr>
            <a:r>
              <a:rPr lang="en-US" sz="2000" dirty="0" smtClean="0">
                <a:latin typeface="+mn-lt"/>
              </a:rPr>
              <a:t>Shared data sources</a:t>
            </a:r>
          </a:p>
          <a:p>
            <a:pPr>
              <a:lnSpc>
                <a:spcPct val="100000"/>
              </a:lnSpc>
            </a:pPr>
            <a:r>
              <a:rPr lang="en-US" sz="2000" dirty="0" smtClean="0">
                <a:latin typeface="+mn-lt"/>
              </a:rPr>
              <a:t>Same roles and permissions model as SSRS</a:t>
            </a:r>
          </a:p>
          <a:p>
            <a:pPr>
              <a:lnSpc>
                <a:spcPct val="100000"/>
              </a:lnSpc>
            </a:pPr>
            <a:r>
              <a:rPr lang="en-US" sz="2000" dirty="0" smtClean="0">
                <a:latin typeface="+mn-lt"/>
              </a:rPr>
              <a:t>Separate Catalog and </a:t>
            </a:r>
            <a:r>
              <a:rPr lang="en-US" sz="2000" dirty="0" err="1" smtClean="0">
                <a:latin typeface="+mn-lt"/>
              </a:rPr>
              <a:t>TempDB</a:t>
            </a:r>
            <a:r>
              <a:rPr lang="en-US" sz="2000" dirty="0" smtClean="0">
                <a:latin typeface="+mn-lt"/>
              </a:rPr>
              <a:t> for each Tenant</a:t>
            </a:r>
          </a:p>
          <a:p>
            <a:pPr>
              <a:lnSpc>
                <a:spcPct val="100000"/>
              </a:lnSpc>
            </a:pPr>
            <a:r>
              <a:rPr lang="en-US" sz="2000" dirty="0" smtClean="0">
                <a:latin typeface="+mn-lt"/>
              </a:rPr>
              <a:t>SQL Database username and password authentication</a:t>
            </a:r>
          </a:p>
        </p:txBody>
      </p:sp>
    </p:spTree>
    <p:extLst>
      <p:ext uri="{BB962C8B-B14F-4D97-AF65-F5344CB8AC3E}">
        <p14:creationId xmlns:p14="http://schemas.microsoft.com/office/powerpoint/2010/main" val="3938236669"/>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p>
            <a:r>
              <a:rPr lang="en-US" dirty="0" smtClean="0"/>
              <a:t>Programmability Interface</a:t>
            </a:r>
            <a:endParaRPr lang="en-US" dirty="0"/>
          </a:p>
        </p:txBody>
      </p:sp>
      <p:sp>
        <p:nvSpPr>
          <p:cNvPr id="3" name="Rectangle 2"/>
          <p:cNvSpPr/>
          <p:nvPr>
            <p:custDataLst>
              <p:tags r:id="rId1"/>
            </p:custDataLst>
          </p:nvPr>
        </p:nvSpPr>
        <p:spPr bwMode="auto">
          <a:xfrm>
            <a:off x="7848600" y="2143125"/>
            <a:ext cx="3139440" cy="313944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40970" tIns="93980" rIns="140970" bIns="93980" numCol="1" rtlCol="0" anchor="b" anchorCtr="0" compatLnSpc="1">
            <a:prstTxWarp prst="textNoShape">
              <a:avLst/>
            </a:prstTxWarp>
          </a:bodyPr>
          <a:lstStyle/>
          <a:p>
            <a:pPr defTabSz="914099" fontAlgn="base">
              <a:spcBef>
                <a:spcPct val="0"/>
              </a:spcBef>
              <a:spcAft>
                <a:spcPct val="0"/>
              </a:spcAft>
            </a:pPr>
            <a:endParaRPr lang="en-US" sz="3000" dirty="0" smtClean="0">
              <a:gradFill flip="none" rotWithShape="1">
                <a:gsLst>
                  <a:gs pos="0">
                    <a:srgbClr val="FFFFFF"/>
                  </a:gs>
                  <a:gs pos="100000">
                    <a:srgbClr val="FFFFFF"/>
                  </a:gs>
                </a:gsLst>
                <a:lin ang="5400000" scaled="0"/>
                <a:tileRect/>
              </a:gradFill>
            </a:endParaRPr>
          </a:p>
        </p:txBody>
      </p:sp>
      <p:sp>
        <p:nvSpPr>
          <p:cNvPr id="10" name="Text Placeholder 3"/>
          <p:cNvSpPr txBox="1">
            <a:spLocks/>
          </p:cNvSpPr>
          <p:nvPr/>
        </p:nvSpPr>
        <p:spPr>
          <a:xfrm>
            <a:off x="519112" y="1536108"/>
            <a:ext cx="5659463" cy="2123658"/>
          </a:xfrm>
          <a:prstGeom prst="rect">
            <a:avLst/>
          </a:prstGeom>
        </p:spPr>
        <p:txBody>
          <a:bodyPr vert="horz" wrap="square" lIns="0" tIns="0" rIns="0" bIns="0" rtlCol="0">
            <a:spAutoFit/>
          </a:bodyPr>
          <a:lstStyle>
            <a:lvl1pPr marL="3175" indent="0" algn="l" defTabSz="914363" rtl="0" eaLnBrk="1" latinLnBrk="0" hangingPunct="1">
              <a:lnSpc>
                <a:spcPct val="90000"/>
              </a:lnSpc>
              <a:spcBef>
                <a:spcPts val="0"/>
              </a:spcBef>
              <a:spcAft>
                <a:spcPts val="900"/>
              </a:spcAft>
              <a:buSzPct val="80000"/>
              <a:buFont typeface="Arial" pitchFamily="34" charset="0"/>
              <a:buNone/>
              <a:defRPr sz="4000" kern="1200" spc="-100" baseline="0">
                <a:gradFill>
                  <a:gsLst>
                    <a:gs pos="0">
                      <a:srgbClr val="595959"/>
                    </a:gs>
                    <a:gs pos="86000">
                      <a:srgbClr val="595959"/>
                    </a:gs>
                  </a:gsLst>
                  <a:lin ang="5400000" scaled="0"/>
                </a:gradFill>
                <a:latin typeface="Segoe UI Light" pitchFamily="34" charset="0"/>
                <a:ea typeface="+mn-ea"/>
                <a:cs typeface="+mn-cs"/>
              </a:defRPr>
            </a:lvl1pPr>
            <a:lvl2pPr marL="3175" indent="0" algn="l" defTabSz="914363" rtl="0" eaLnBrk="1" latinLnBrk="0" hangingPunct="1">
              <a:lnSpc>
                <a:spcPct val="90000"/>
              </a:lnSpc>
              <a:spcBef>
                <a:spcPts val="0"/>
              </a:spcBef>
              <a:buSzPct val="80000"/>
              <a:buFont typeface="Arial" pitchFamily="34" charset="0"/>
              <a:buNone/>
              <a:defRPr sz="2000" kern="1200" spc="-50" baseline="0">
                <a:gradFill>
                  <a:gsLst>
                    <a:gs pos="0">
                      <a:srgbClr val="595959"/>
                    </a:gs>
                    <a:gs pos="86000">
                      <a:srgbClr val="595959"/>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0000"/>
              <a:buFontTx/>
              <a:buBlip>
                <a:blip r:embed="rId4"/>
              </a:buBlip>
              <a:defRPr sz="2400" kern="120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0000"/>
              <a:buFontTx/>
              <a:buBlip>
                <a:blip r:embed="rId4"/>
              </a:buBlip>
              <a:defRPr sz="2000" kern="120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0000"/>
              <a:buFontTx/>
              <a:buBlip>
                <a:blip r:embed="rId4"/>
              </a:buBlip>
              <a:defRPr sz="2000" kern="120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00000"/>
              </a:lnSpc>
            </a:pPr>
            <a:r>
              <a:rPr lang="en-US" sz="2800" dirty="0" smtClean="0">
                <a:solidFill>
                  <a:schemeClr val="accent2">
                    <a:alpha val="99000"/>
                  </a:schemeClr>
                </a:solidFill>
              </a:rPr>
              <a:t>SQL Reporting API</a:t>
            </a:r>
            <a:endParaRPr lang="en-US" sz="2800" dirty="0" smtClean="0"/>
          </a:p>
          <a:p>
            <a:pPr>
              <a:lnSpc>
                <a:spcPct val="100000"/>
              </a:lnSpc>
            </a:pPr>
            <a:r>
              <a:rPr lang="en-US" sz="2000" dirty="0" smtClean="0">
                <a:latin typeface="+mn-lt"/>
              </a:rPr>
              <a:t>API from SSRS available in SQL Reporting</a:t>
            </a:r>
          </a:p>
          <a:p>
            <a:pPr>
              <a:lnSpc>
                <a:spcPct val="100000"/>
              </a:lnSpc>
            </a:pPr>
            <a:r>
              <a:rPr lang="en-US" sz="2000" dirty="0" smtClean="0">
                <a:latin typeface="+mn-lt"/>
              </a:rPr>
              <a:t>Extend SQL Reporting to develop additional features </a:t>
            </a:r>
          </a:p>
          <a:p>
            <a:pPr>
              <a:lnSpc>
                <a:spcPct val="100000"/>
              </a:lnSpc>
            </a:pPr>
            <a:r>
              <a:rPr lang="en-US" sz="2000" dirty="0" smtClean="0">
                <a:latin typeface="+mn-lt"/>
              </a:rPr>
              <a:t>Upload/Export Reports</a:t>
            </a:r>
          </a:p>
          <a:p>
            <a:pPr>
              <a:lnSpc>
                <a:spcPct val="100000"/>
              </a:lnSpc>
            </a:pPr>
            <a:r>
              <a:rPr lang="en-US" sz="2000" dirty="0" smtClean="0">
                <a:latin typeface="+mn-lt"/>
              </a:rPr>
              <a:t>Set Configuration</a:t>
            </a:r>
          </a:p>
        </p:txBody>
      </p:sp>
      <p:pic>
        <p:nvPicPr>
          <p:cNvPr id="3074" name="Picture 2" descr="C:\Users\scottkl\AppData\Local\MetroStyleAddIn\Icons\Checklist.wmf"/>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339217" y="2385287"/>
            <a:ext cx="2158205" cy="26551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84951407"/>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Render Reports Using SOAP API</a:t>
            </a:r>
            <a:endParaRPr lang="en-US" dirty="0"/>
          </a:p>
        </p:txBody>
      </p:sp>
      <p:sp>
        <p:nvSpPr>
          <p:cNvPr id="6" name="Text Placeholder 5"/>
          <p:cNvSpPr>
            <a:spLocks noGrp="1"/>
          </p:cNvSpPr>
          <p:nvPr/>
        </p:nvSpPr>
        <p:spPr>
          <a:xfrm>
            <a:off x="471892" y="2008632"/>
            <a:ext cx="11225992" cy="3545586"/>
          </a:xfrm>
          <a:prstGeom prst="rect">
            <a:avLst/>
          </a:prstGeom>
        </p:spPr>
        <p:txBody>
          <a:bodyPr vert="horz" wrap="square" lIns="0" tIns="0" rIns="0" bIns="0" rtlCol="0">
            <a:spAutoFit/>
          </a:bodyPr>
          <a:lstStyle>
            <a:lvl1pPr marL="0" indent="0" algn="l" defTabSz="914363" rtl="0" eaLnBrk="1" latinLnBrk="0" hangingPunct="1">
              <a:lnSpc>
                <a:spcPct val="90000"/>
              </a:lnSpc>
              <a:spcBef>
                <a:spcPct val="20000"/>
              </a:spcBef>
              <a:buFont typeface="Arial" pitchFamily="34" charset="0"/>
              <a:buNone/>
              <a:defRPr sz="3000" b="0" kern="1200">
                <a:solidFill>
                  <a:schemeClr val="tx1">
                    <a:alpha val="99000"/>
                  </a:schemeClr>
                </a:solidFill>
                <a:latin typeface="Consolas" pitchFamily="49" charset="0"/>
                <a:ea typeface="+mn-ea"/>
                <a:cs typeface="Consolas" pitchFamily="49" charset="0"/>
              </a:defRPr>
            </a:lvl1pPr>
            <a:lvl2pPr marL="384954" indent="-7937" algn="l" defTabSz="914363" rtl="0" eaLnBrk="1" latinLnBrk="0" hangingPunct="1">
              <a:lnSpc>
                <a:spcPct val="90000"/>
              </a:lnSpc>
              <a:spcBef>
                <a:spcPct val="20000"/>
              </a:spcBef>
              <a:buFont typeface="Arial" pitchFamily="34" charset="0"/>
              <a:buNone/>
              <a:defRPr sz="2800" b="0" kern="1200">
                <a:solidFill>
                  <a:schemeClr val="tx1">
                    <a:alpha val="99000"/>
                  </a:schemeClr>
                </a:solidFill>
                <a:latin typeface="Consolas" pitchFamily="49" charset="0"/>
                <a:ea typeface="+mn-ea"/>
                <a:cs typeface="Consolas" pitchFamily="49" charset="0"/>
              </a:defRPr>
            </a:lvl2pPr>
            <a:lvl3pPr marL="761970" indent="-7937" algn="l" defTabSz="914363" rtl="0" eaLnBrk="1" latinLnBrk="0" hangingPunct="1">
              <a:lnSpc>
                <a:spcPct val="90000"/>
              </a:lnSpc>
              <a:spcBef>
                <a:spcPct val="20000"/>
              </a:spcBef>
              <a:buFont typeface="Arial" pitchFamily="34" charset="0"/>
              <a:buNone/>
              <a:defRPr sz="2400" b="0" kern="1200">
                <a:solidFill>
                  <a:schemeClr val="tx1">
                    <a:alpha val="99000"/>
                  </a:schemeClr>
                </a:solidFill>
                <a:latin typeface="Consolas" pitchFamily="49" charset="0"/>
                <a:ea typeface="+mn-ea"/>
                <a:cs typeface="Consolas" pitchFamily="49" charset="0"/>
              </a:defRPr>
            </a:lvl3pPr>
            <a:lvl4pPr marL="1094009" indent="7937" algn="l" defTabSz="914363" rtl="0" eaLnBrk="1" latinLnBrk="0" hangingPunct="1">
              <a:lnSpc>
                <a:spcPct val="90000"/>
              </a:lnSpc>
              <a:spcBef>
                <a:spcPct val="20000"/>
              </a:spcBef>
              <a:buFont typeface="Arial" pitchFamily="34" charset="0"/>
              <a:buNone/>
              <a:defRPr sz="2400" b="0" kern="1200">
                <a:solidFill>
                  <a:schemeClr val="tx1">
                    <a:alpha val="99000"/>
                  </a:schemeClr>
                </a:solidFill>
                <a:latin typeface="Consolas" pitchFamily="49" charset="0"/>
                <a:ea typeface="+mn-ea"/>
                <a:cs typeface="Consolas" pitchFamily="49" charset="0"/>
              </a:defRPr>
            </a:lvl4pPr>
            <a:lvl5pPr marL="1426047" indent="0" algn="l" defTabSz="914363" rtl="0" eaLnBrk="1" latinLnBrk="0" hangingPunct="1">
              <a:lnSpc>
                <a:spcPct val="90000"/>
              </a:lnSpc>
              <a:spcBef>
                <a:spcPct val="20000"/>
              </a:spcBef>
              <a:buFont typeface="Arial" pitchFamily="34" charset="0"/>
              <a:buNone/>
              <a:defRPr sz="2400" b="0" kern="1200">
                <a:solidFill>
                  <a:schemeClr val="tx1">
                    <a:alpha val="99000"/>
                  </a:schemeClr>
                </a:solidFill>
                <a:latin typeface="Consolas" pitchFamily="49" charset="0"/>
                <a:ea typeface="+mn-ea"/>
                <a:cs typeface="Consolas"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800" dirty="0" err="1">
                <a:solidFill>
                  <a:srgbClr val="000000"/>
                </a:solidFill>
                <a:latin typeface="Consolas"/>
              </a:rPr>
              <a:t>rsExecutionContext</a:t>
            </a:r>
            <a:r>
              <a:rPr lang="en-US" sz="1800" dirty="0">
                <a:solidFill>
                  <a:srgbClr val="000000"/>
                </a:solidFill>
                <a:latin typeface="Consolas"/>
              </a:rPr>
              <a:t> = </a:t>
            </a:r>
            <a:r>
              <a:rPr lang="en-US" sz="1800" dirty="0">
                <a:solidFill>
                  <a:srgbClr val="0000FF"/>
                </a:solidFill>
                <a:latin typeface="Consolas"/>
              </a:rPr>
              <a:t>new</a:t>
            </a:r>
            <a:r>
              <a:rPr lang="en-US" sz="1800" dirty="0">
                <a:solidFill>
                  <a:srgbClr val="000000"/>
                </a:solidFill>
                <a:latin typeface="Consolas"/>
              </a:rPr>
              <a:t> </a:t>
            </a:r>
            <a:r>
              <a:rPr lang="en-US" sz="1800" dirty="0" err="1">
                <a:solidFill>
                  <a:srgbClr val="2B91AF"/>
                </a:solidFill>
                <a:latin typeface="Consolas"/>
              </a:rPr>
              <a:t>ReportExecutionService</a:t>
            </a:r>
            <a:r>
              <a:rPr lang="en-US" sz="1800" dirty="0">
                <a:solidFill>
                  <a:srgbClr val="000000"/>
                </a:solidFill>
                <a:latin typeface="Consolas"/>
              </a:rPr>
              <a:t>();</a:t>
            </a:r>
            <a:endParaRPr lang="en-US" sz="1800" dirty="0"/>
          </a:p>
          <a:p>
            <a:endParaRPr lang="en-US" sz="1800" dirty="0" smtClean="0">
              <a:solidFill>
                <a:srgbClr val="000000"/>
              </a:solidFill>
              <a:latin typeface="Consolas"/>
            </a:endParaRPr>
          </a:p>
          <a:p>
            <a:r>
              <a:rPr lang="en-US" sz="1800" dirty="0" err="1" smtClean="0">
                <a:solidFill>
                  <a:srgbClr val="000000"/>
                </a:solidFill>
                <a:latin typeface="Consolas"/>
              </a:rPr>
              <a:t>rsExecutionContext.LoadReport</a:t>
            </a:r>
            <a:r>
              <a:rPr lang="en-US" sz="1800" dirty="0" smtClean="0">
                <a:solidFill>
                  <a:srgbClr val="000000"/>
                </a:solidFill>
                <a:latin typeface="Consolas"/>
              </a:rPr>
              <a:t>(</a:t>
            </a:r>
            <a:r>
              <a:rPr lang="en-US" sz="1800" dirty="0" smtClean="0">
                <a:solidFill>
                  <a:srgbClr val="A31515"/>
                </a:solidFill>
                <a:latin typeface="Consolas"/>
              </a:rPr>
              <a:t>"/Folder/</a:t>
            </a:r>
            <a:r>
              <a:rPr lang="en-US" sz="1800" dirty="0" err="1" smtClean="0">
                <a:solidFill>
                  <a:srgbClr val="A31515"/>
                </a:solidFill>
                <a:latin typeface="Consolas"/>
              </a:rPr>
              <a:t>ReportName</a:t>
            </a:r>
            <a:r>
              <a:rPr lang="en-US" sz="1800" dirty="0" smtClean="0">
                <a:solidFill>
                  <a:srgbClr val="A31515"/>
                </a:solidFill>
                <a:latin typeface="Consolas"/>
              </a:rPr>
              <a:t>"</a:t>
            </a:r>
            <a:r>
              <a:rPr lang="en-US" sz="1800" dirty="0" smtClean="0">
                <a:solidFill>
                  <a:srgbClr val="000000"/>
                </a:solidFill>
                <a:latin typeface="Consolas"/>
              </a:rPr>
              <a:t>,</a:t>
            </a:r>
            <a:r>
              <a:rPr lang="en-US" sz="1800" dirty="0">
                <a:solidFill>
                  <a:srgbClr val="000000"/>
                </a:solidFill>
                <a:latin typeface="Consolas"/>
              </a:rPr>
              <a:t> </a:t>
            </a:r>
            <a:r>
              <a:rPr lang="en-US" sz="1800" dirty="0">
                <a:solidFill>
                  <a:srgbClr val="0000FF"/>
                </a:solidFill>
                <a:latin typeface="Consolas"/>
              </a:rPr>
              <a:t>null</a:t>
            </a:r>
            <a:r>
              <a:rPr lang="en-US" sz="1800" dirty="0">
                <a:solidFill>
                  <a:srgbClr val="000000"/>
                </a:solidFill>
                <a:latin typeface="Consolas"/>
              </a:rPr>
              <a:t>);</a:t>
            </a:r>
            <a:r>
              <a:rPr lang="en-US" sz="1800" dirty="0">
                <a:solidFill>
                  <a:srgbClr val="000000"/>
                </a:solidFill>
                <a:latin typeface="Segoe UI"/>
              </a:rPr>
              <a:t> </a:t>
            </a:r>
            <a:endParaRPr lang="en-US" sz="1800" dirty="0" smtClean="0">
              <a:solidFill>
                <a:srgbClr val="000000"/>
              </a:solidFill>
              <a:latin typeface="Segoe UI"/>
            </a:endParaRPr>
          </a:p>
          <a:p>
            <a:endParaRPr lang="en-US" sz="1800" dirty="0" smtClean="0">
              <a:solidFill>
                <a:srgbClr val="008000"/>
              </a:solidFill>
              <a:latin typeface="Consolas"/>
            </a:endParaRPr>
          </a:p>
          <a:p>
            <a:r>
              <a:rPr lang="en-US" sz="1800" dirty="0" smtClean="0">
                <a:solidFill>
                  <a:srgbClr val="008000"/>
                </a:solidFill>
                <a:latin typeface="Consolas"/>
              </a:rPr>
              <a:t>//</a:t>
            </a:r>
            <a:r>
              <a:rPr lang="en-US" sz="1800" dirty="0">
                <a:solidFill>
                  <a:srgbClr val="008000"/>
                </a:solidFill>
                <a:latin typeface="Consolas"/>
              </a:rPr>
              <a:t>render report to required format</a:t>
            </a:r>
            <a:r>
              <a:rPr lang="en-US" sz="1800" dirty="0">
                <a:solidFill>
                  <a:srgbClr val="000000"/>
                </a:solidFill>
                <a:latin typeface="Segoe UI"/>
              </a:rPr>
              <a:t> </a:t>
            </a:r>
            <a:br>
              <a:rPr lang="en-US" sz="1800" dirty="0">
                <a:solidFill>
                  <a:srgbClr val="000000"/>
                </a:solidFill>
                <a:latin typeface="Segoe UI"/>
              </a:rPr>
            </a:br>
            <a:r>
              <a:rPr lang="en-US" sz="1800" dirty="0">
                <a:solidFill>
                  <a:srgbClr val="0000FF"/>
                </a:solidFill>
                <a:latin typeface="Consolas"/>
              </a:rPr>
              <a:t>byte</a:t>
            </a:r>
            <a:r>
              <a:rPr lang="en-US" sz="1800" dirty="0">
                <a:solidFill>
                  <a:srgbClr val="000000"/>
                </a:solidFill>
                <a:latin typeface="Consolas"/>
              </a:rPr>
              <a:t>[] result = </a:t>
            </a:r>
            <a:r>
              <a:rPr lang="en-US" sz="1800" dirty="0" err="1">
                <a:solidFill>
                  <a:srgbClr val="000000"/>
                </a:solidFill>
                <a:latin typeface="Consolas"/>
              </a:rPr>
              <a:t>rsExecutionContext.Render</a:t>
            </a:r>
            <a:r>
              <a:rPr lang="en-US" sz="1800" dirty="0">
                <a:solidFill>
                  <a:srgbClr val="000000"/>
                </a:solidFill>
                <a:latin typeface="Consolas"/>
              </a:rPr>
              <a:t>(</a:t>
            </a:r>
            <a:r>
              <a:rPr lang="en-US" sz="1800" dirty="0" err="1">
                <a:solidFill>
                  <a:srgbClr val="000000"/>
                </a:solidFill>
                <a:latin typeface="Consolas"/>
              </a:rPr>
              <a:t>reportFormat</a:t>
            </a:r>
            <a:r>
              <a:rPr lang="en-US" sz="1800" dirty="0">
                <a:solidFill>
                  <a:srgbClr val="000000"/>
                </a:solidFill>
                <a:latin typeface="Consolas"/>
              </a:rPr>
              <a:t>, </a:t>
            </a:r>
            <a:endParaRPr lang="en-US" sz="1800" dirty="0" smtClean="0">
              <a:solidFill>
                <a:srgbClr val="000000"/>
              </a:solidFill>
              <a:latin typeface="Consolas"/>
            </a:endParaRPr>
          </a:p>
          <a:p>
            <a:r>
              <a:rPr lang="en-US" sz="1800" dirty="0">
                <a:solidFill>
                  <a:srgbClr val="000000"/>
                </a:solidFill>
                <a:latin typeface="Consolas"/>
              </a:rPr>
              <a:t>	</a:t>
            </a:r>
            <a:r>
              <a:rPr lang="en-US" sz="1800" dirty="0" smtClean="0">
                <a:solidFill>
                  <a:srgbClr val="000000"/>
                </a:solidFill>
                <a:latin typeface="Consolas"/>
              </a:rPr>
              <a:t>					</a:t>
            </a:r>
            <a:r>
              <a:rPr lang="en-US" sz="1800" dirty="0" smtClean="0">
                <a:solidFill>
                  <a:srgbClr val="0000FF"/>
                </a:solidFill>
                <a:latin typeface="Consolas"/>
              </a:rPr>
              <a:t>null</a:t>
            </a:r>
            <a:r>
              <a:rPr lang="en-US" sz="1800" dirty="0">
                <a:solidFill>
                  <a:srgbClr val="000000"/>
                </a:solidFill>
                <a:latin typeface="Consolas"/>
              </a:rPr>
              <a:t>,</a:t>
            </a:r>
            <a:r>
              <a:rPr lang="en-US" sz="1800" dirty="0">
                <a:solidFill>
                  <a:srgbClr val="000000"/>
                </a:solidFill>
                <a:latin typeface="Segoe UI"/>
              </a:rPr>
              <a:t> </a:t>
            </a:r>
            <a:endParaRPr lang="en-US" sz="1800" dirty="0" smtClean="0">
              <a:solidFill>
                <a:srgbClr val="000000"/>
              </a:solidFill>
              <a:latin typeface="Segoe UI"/>
            </a:endParaRPr>
          </a:p>
          <a:p>
            <a:r>
              <a:rPr lang="en-US" sz="1800" dirty="0" smtClean="0">
                <a:solidFill>
                  <a:srgbClr val="0000FF"/>
                </a:solidFill>
                <a:latin typeface="Consolas"/>
              </a:rPr>
              <a:t>						out</a:t>
            </a:r>
            <a:r>
              <a:rPr lang="en-US" sz="1800" dirty="0">
                <a:solidFill>
                  <a:srgbClr val="000000"/>
                </a:solidFill>
                <a:latin typeface="Consolas"/>
              </a:rPr>
              <a:t> extension, </a:t>
            </a:r>
            <a:endParaRPr lang="en-US" sz="1800" dirty="0" smtClean="0">
              <a:solidFill>
                <a:srgbClr val="000000"/>
              </a:solidFill>
              <a:latin typeface="Consolas"/>
            </a:endParaRPr>
          </a:p>
          <a:p>
            <a:r>
              <a:rPr lang="en-US" sz="1800" dirty="0" smtClean="0">
                <a:solidFill>
                  <a:srgbClr val="0000FF"/>
                </a:solidFill>
                <a:latin typeface="Consolas"/>
              </a:rPr>
              <a:t>						out</a:t>
            </a:r>
            <a:r>
              <a:rPr lang="en-US" sz="1800" dirty="0">
                <a:solidFill>
                  <a:srgbClr val="000000"/>
                </a:solidFill>
                <a:latin typeface="Consolas"/>
              </a:rPr>
              <a:t> encoding, </a:t>
            </a:r>
            <a:endParaRPr lang="en-US" sz="1800" dirty="0" smtClean="0">
              <a:solidFill>
                <a:srgbClr val="000000"/>
              </a:solidFill>
              <a:latin typeface="Consolas"/>
            </a:endParaRPr>
          </a:p>
          <a:p>
            <a:r>
              <a:rPr lang="en-US" sz="1800" dirty="0" smtClean="0">
                <a:solidFill>
                  <a:srgbClr val="0000FF"/>
                </a:solidFill>
                <a:latin typeface="Consolas"/>
              </a:rPr>
              <a:t>						out</a:t>
            </a:r>
            <a:r>
              <a:rPr lang="en-US" sz="1800" dirty="0">
                <a:solidFill>
                  <a:srgbClr val="000000"/>
                </a:solidFill>
                <a:latin typeface="Consolas"/>
              </a:rPr>
              <a:t> </a:t>
            </a:r>
            <a:r>
              <a:rPr lang="en-US" sz="1800" dirty="0" err="1">
                <a:solidFill>
                  <a:srgbClr val="000000"/>
                </a:solidFill>
                <a:latin typeface="Consolas"/>
              </a:rPr>
              <a:t>mimeType</a:t>
            </a:r>
            <a:r>
              <a:rPr lang="en-US" sz="1800" dirty="0">
                <a:solidFill>
                  <a:srgbClr val="000000"/>
                </a:solidFill>
                <a:latin typeface="Consolas"/>
              </a:rPr>
              <a:t>, </a:t>
            </a:r>
            <a:endParaRPr lang="en-US" sz="1800" dirty="0" smtClean="0">
              <a:solidFill>
                <a:srgbClr val="000000"/>
              </a:solidFill>
              <a:latin typeface="Consolas"/>
            </a:endParaRPr>
          </a:p>
          <a:p>
            <a:r>
              <a:rPr lang="en-US" sz="1800" dirty="0" smtClean="0">
                <a:solidFill>
                  <a:srgbClr val="0000FF"/>
                </a:solidFill>
                <a:latin typeface="Consolas"/>
              </a:rPr>
              <a:t>						out</a:t>
            </a:r>
            <a:r>
              <a:rPr lang="en-US" sz="1800" dirty="0">
                <a:solidFill>
                  <a:srgbClr val="000000"/>
                </a:solidFill>
                <a:latin typeface="Consolas"/>
              </a:rPr>
              <a:t> warnings, </a:t>
            </a:r>
            <a:endParaRPr lang="en-US" sz="1800" dirty="0" smtClean="0">
              <a:solidFill>
                <a:srgbClr val="000000"/>
              </a:solidFill>
              <a:latin typeface="Consolas"/>
            </a:endParaRPr>
          </a:p>
          <a:p>
            <a:r>
              <a:rPr lang="en-US" sz="1800" dirty="0" smtClean="0">
                <a:solidFill>
                  <a:srgbClr val="0000FF"/>
                </a:solidFill>
                <a:latin typeface="Consolas"/>
              </a:rPr>
              <a:t>						out</a:t>
            </a:r>
            <a:r>
              <a:rPr lang="en-US" sz="1800" dirty="0">
                <a:solidFill>
                  <a:srgbClr val="000000"/>
                </a:solidFill>
                <a:latin typeface="Consolas"/>
              </a:rPr>
              <a:t> </a:t>
            </a:r>
            <a:r>
              <a:rPr lang="en-US" sz="1800" dirty="0" err="1">
                <a:solidFill>
                  <a:srgbClr val="000000"/>
                </a:solidFill>
                <a:latin typeface="Consolas"/>
              </a:rPr>
              <a:t>streamIDs</a:t>
            </a:r>
            <a:r>
              <a:rPr lang="en-US" sz="1800" dirty="0">
                <a:solidFill>
                  <a:srgbClr val="000000"/>
                </a:solidFill>
                <a:latin typeface="Consolas"/>
              </a:rPr>
              <a:t>);</a:t>
            </a:r>
            <a:r>
              <a:rPr lang="en-US" sz="1800" dirty="0">
                <a:solidFill>
                  <a:srgbClr val="000000"/>
                </a:solidFill>
                <a:latin typeface="Segoe UI"/>
              </a:rPr>
              <a:t> </a:t>
            </a:r>
          </a:p>
        </p:txBody>
      </p:sp>
    </p:spTree>
    <p:extLst>
      <p:ext uri="{BB962C8B-B14F-4D97-AF65-F5344CB8AC3E}">
        <p14:creationId xmlns:p14="http://schemas.microsoft.com/office/powerpoint/2010/main" val="1216495902"/>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Accessibility</a:t>
            </a:r>
            <a:endParaRPr lang="en-US" dirty="0"/>
          </a:p>
        </p:txBody>
      </p:sp>
      <p:sp>
        <p:nvSpPr>
          <p:cNvPr id="5" name="Text Placeholder 3"/>
          <p:cNvSpPr txBox="1">
            <a:spLocks/>
          </p:cNvSpPr>
          <p:nvPr/>
        </p:nvSpPr>
        <p:spPr>
          <a:xfrm>
            <a:off x="519113" y="1450937"/>
            <a:ext cx="5399906" cy="1700466"/>
          </a:xfrm>
          <a:prstGeom prst="rect">
            <a:avLst/>
          </a:prstGeom>
        </p:spPr>
        <p:txBody>
          <a:bodyPr vert="horz" wrap="square" lIns="0" tIns="0" rIns="0" bIns="0" rtlCol="0">
            <a:spAutoFit/>
          </a:bodyPr>
          <a:lstStyle>
            <a:lvl1pPr marL="3175" indent="0" algn="l" defTabSz="914363" rtl="0" eaLnBrk="1" latinLnBrk="0" hangingPunct="1">
              <a:lnSpc>
                <a:spcPct val="90000"/>
              </a:lnSpc>
              <a:spcBef>
                <a:spcPts val="0"/>
              </a:spcBef>
              <a:spcAft>
                <a:spcPts val="900"/>
              </a:spcAft>
              <a:buSzPct val="80000"/>
              <a:buFont typeface="Arial" pitchFamily="34" charset="0"/>
              <a:buNone/>
              <a:defRPr sz="4000" kern="1200" spc="-100" baseline="0">
                <a:gradFill>
                  <a:gsLst>
                    <a:gs pos="0">
                      <a:srgbClr val="595959"/>
                    </a:gs>
                    <a:gs pos="86000">
                      <a:srgbClr val="595959"/>
                    </a:gs>
                  </a:gsLst>
                  <a:lin ang="5400000" scaled="0"/>
                </a:gradFill>
                <a:latin typeface="Segoe UI Light" pitchFamily="34" charset="0"/>
                <a:ea typeface="+mn-ea"/>
                <a:cs typeface="+mn-cs"/>
              </a:defRPr>
            </a:lvl1pPr>
            <a:lvl2pPr marL="3175" indent="0" algn="l" defTabSz="914363" rtl="0" eaLnBrk="1" latinLnBrk="0" hangingPunct="1">
              <a:lnSpc>
                <a:spcPct val="90000"/>
              </a:lnSpc>
              <a:spcBef>
                <a:spcPts val="0"/>
              </a:spcBef>
              <a:buSzPct val="80000"/>
              <a:buFont typeface="Arial" pitchFamily="34" charset="0"/>
              <a:buNone/>
              <a:defRPr sz="2000" kern="1200" spc="-50" baseline="0">
                <a:gradFill>
                  <a:gsLst>
                    <a:gs pos="0">
                      <a:srgbClr val="595959"/>
                    </a:gs>
                    <a:gs pos="86000">
                      <a:srgbClr val="595959"/>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0000"/>
              <a:buFontTx/>
              <a:buBlip>
                <a:blip r:embed="rId3"/>
              </a:buBlip>
              <a:defRPr sz="2400" kern="120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0000"/>
              <a:buFontTx/>
              <a:buBlip>
                <a:blip r:embed="rId3"/>
              </a:buBlip>
              <a:defRPr sz="2000" kern="120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0000"/>
              <a:buFontTx/>
              <a:buBlip>
                <a:blip r:embed="rId3"/>
              </a:buBlip>
              <a:defRPr sz="2000" kern="120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00000"/>
              </a:lnSpc>
            </a:pPr>
            <a:r>
              <a:rPr lang="en-US" sz="2800" dirty="0" smtClean="0">
                <a:solidFill>
                  <a:schemeClr val="accent2">
                    <a:alpha val="99000"/>
                  </a:schemeClr>
                </a:solidFill>
              </a:rPr>
              <a:t>Direct URL Access</a:t>
            </a:r>
            <a:endParaRPr lang="en-US" sz="2800" dirty="0" smtClean="0"/>
          </a:p>
          <a:p>
            <a:pPr>
              <a:lnSpc>
                <a:spcPct val="100000"/>
              </a:lnSpc>
            </a:pPr>
            <a:r>
              <a:rPr lang="en-US" sz="2000" dirty="0" smtClean="0">
                <a:latin typeface="+mn-lt"/>
              </a:rPr>
              <a:t>Send a URL in an email</a:t>
            </a:r>
          </a:p>
          <a:p>
            <a:pPr>
              <a:lnSpc>
                <a:spcPct val="100000"/>
              </a:lnSpc>
            </a:pPr>
            <a:r>
              <a:rPr lang="en-US" sz="2000" dirty="0" smtClean="0">
                <a:latin typeface="+mn-lt"/>
              </a:rPr>
              <a:t>Embed in a website</a:t>
            </a:r>
          </a:p>
          <a:p>
            <a:pPr>
              <a:lnSpc>
                <a:spcPct val="100000"/>
              </a:lnSpc>
            </a:pPr>
            <a:r>
              <a:rPr lang="en-US" sz="2000" dirty="0" smtClean="0">
                <a:latin typeface="+mn-lt"/>
              </a:rPr>
              <a:t>Embed in SharePoint / SharePoint Online</a:t>
            </a:r>
          </a:p>
        </p:txBody>
      </p:sp>
      <p:pic>
        <p:nvPicPr>
          <p:cNvPr id="6"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42261" y="3748046"/>
            <a:ext cx="3430729" cy="2438400"/>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84261" y="3912373"/>
            <a:ext cx="3863021" cy="228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91240" y="3150373"/>
            <a:ext cx="3374870" cy="2390837"/>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16495902"/>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Availability</a:t>
            </a:r>
            <a:endParaRPr lang="en-US" dirty="0"/>
          </a:p>
        </p:txBody>
      </p:sp>
      <p:sp>
        <p:nvSpPr>
          <p:cNvPr id="5" name="Text Placeholder 3"/>
          <p:cNvSpPr txBox="1">
            <a:spLocks/>
          </p:cNvSpPr>
          <p:nvPr/>
        </p:nvSpPr>
        <p:spPr>
          <a:xfrm>
            <a:off x="519113" y="1450937"/>
            <a:ext cx="5399906" cy="1277273"/>
          </a:xfrm>
          <a:prstGeom prst="rect">
            <a:avLst/>
          </a:prstGeom>
        </p:spPr>
        <p:txBody>
          <a:bodyPr vert="horz" wrap="square" lIns="0" tIns="0" rIns="0" bIns="0" rtlCol="0">
            <a:spAutoFit/>
          </a:bodyPr>
          <a:lstStyle>
            <a:lvl1pPr marL="3175" indent="0" algn="l" defTabSz="914363" rtl="0" eaLnBrk="1" latinLnBrk="0" hangingPunct="1">
              <a:lnSpc>
                <a:spcPct val="90000"/>
              </a:lnSpc>
              <a:spcBef>
                <a:spcPts val="0"/>
              </a:spcBef>
              <a:spcAft>
                <a:spcPts val="900"/>
              </a:spcAft>
              <a:buSzPct val="80000"/>
              <a:buFont typeface="Arial" pitchFamily="34" charset="0"/>
              <a:buNone/>
              <a:defRPr sz="4000" kern="1200" spc="-100" baseline="0">
                <a:gradFill>
                  <a:gsLst>
                    <a:gs pos="0">
                      <a:srgbClr val="595959"/>
                    </a:gs>
                    <a:gs pos="86000">
                      <a:srgbClr val="595959"/>
                    </a:gs>
                  </a:gsLst>
                  <a:lin ang="5400000" scaled="0"/>
                </a:gradFill>
                <a:latin typeface="Segoe UI Light" pitchFamily="34" charset="0"/>
                <a:ea typeface="+mn-ea"/>
                <a:cs typeface="+mn-cs"/>
              </a:defRPr>
            </a:lvl1pPr>
            <a:lvl2pPr marL="3175" indent="0" algn="l" defTabSz="914363" rtl="0" eaLnBrk="1" latinLnBrk="0" hangingPunct="1">
              <a:lnSpc>
                <a:spcPct val="90000"/>
              </a:lnSpc>
              <a:spcBef>
                <a:spcPts val="0"/>
              </a:spcBef>
              <a:buSzPct val="80000"/>
              <a:buFont typeface="Arial" pitchFamily="34" charset="0"/>
              <a:buNone/>
              <a:defRPr sz="2000" kern="1200" spc="-50" baseline="0">
                <a:gradFill>
                  <a:gsLst>
                    <a:gs pos="0">
                      <a:srgbClr val="595959"/>
                    </a:gs>
                    <a:gs pos="86000">
                      <a:srgbClr val="595959"/>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0000"/>
              <a:buFontTx/>
              <a:buBlip>
                <a:blip r:embed="rId5"/>
              </a:buBlip>
              <a:defRPr sz="2400" kern="120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0000"/>
              <a:buFontTx/>
              <a:buBlip>
                <a:blip r:embed="rId5"/>
              </a:buBlip>
              <a:defRPr sz="2000" kern="120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0000"/>
              <a:buFontTx/>
              <a:buBlip>
                <a:blip r:embed="rId5"/>
              </a:buBlip>
              <a:defRPr sz="2000" kern="120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00000"/>
              </a:lnSpc>
            </a:pPr>
            <a:r>
              <a:rPr lang="en-US" sz="2800" dirty="0" smtClean="0">
                <a:solidFill>
                  <a:schemeClr val="accent2">
                    <a:alpha val="99000"/>
                  </a:schemeClr>
                </a:solidFill>
              </a:rPr>
              <a:t>Who can use it?</a:t>
            </a:r>
            <a:endParaRPr lang="en-US" sz="2800" dirty="0" smtClean="0"/>
          </a:p>
          <a:p>
            <a:pPr>
              <a:lnSpc>
                <a:spcPct val="100000"/>
              </a:lnSpc>
            </a:pPr>
            <a:r>
              <a:rPr lang="en-US" sz="2000" dirty="0" smtClean="0">
                <a:latin typeface="+mn-lt"/>
              </a:rPr>
              <a:t>Anyone with a Windows Azure Subscription</a:t>
            </a:r>
          </a:p>
          <a:p>
            <a:pPr>
              <a:lnSpc>
                <a:spcPct val="100000"/>
              </a:lnSpc>
            </a:pPr>
            <a:r>
              <a:rPr lang="en-US" sz="2000" dirty="0" smtClean="0">
                <a:latin typeface="+mn-lt"/>
              </a:rPr>
              <a:t>Any authorized user can view a report</a:t>
            </a:r>
          </a:p>
        </p:txBody>
      </p:sp>
      <p:grpSp>
        <p:nvGrpSpPr>
          <p:cNvPr id="4" name="Group 3"/>
          <p:cNvGrpSpPr/>
          <p:nvPr/>
        </p:nvGrpSpPr>
        <p:grpSpPr>
          <a:xfrm>
            <a:off x="8053804" y="1313577"/>
            <a:ext cx="3848100" cy="2619376"/>
            <a:chOff x="7905750" y="1028700"/>
            <a:chExt cx="3848100" cy="2619376"/>
          </a:xfrm>
        </p:grpSpPr>
        <p:sp>
          <p:nvSpPr>
            <p:cNvPr id="3" name="Rectangle 2"/>
            <p:cNvSpPr/>
            <p:nvPr>
              <p:custDataLst>
                <p:tags r:id="rId2"/>
              </p:custDataLst>
            </p:nvPr>
          </p:nvSpPr>
          <p:spPr bwMode="auto">
            <a:xfrm>
              <a:off x="7905750" y="1028700"/>
              <a:ext cx="3848100" cy="261937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40970" tIns="93980" rIns="140970" bIns="93980" numCol="1" rtlCol="0" anchor="b" anchorCtr="0" compatLnSpc="1">
              <a:prstTxWarp prst="textNoShape">
                <a:avLst/>
              </a:prstTxWarp>
            </a:bodyPr>
            <a:lstStyle/>
            <a:p>
              <a:pPr defTabSz="914099" fontAlgn="base">
                <a:spcBef>
                  <a:spcPct val="0"/>
                </a:spcBef>
                <a:spcAft>
                  <a:spcPct val="0"/>
                </a:spcAft>
              </a:pPr>
              <a:endParaRPr lang="en-US" sz="3000" dirty="0" smtClean="0">
                <a:gradFill flip="none" rotWithShape="1">
                  <a:gsLst>
                    <a:gs pos="0">
                      <a:srgbClr val="FFFFFF"/>
                    </a:gs>
                    <a:gs pos="100000">
                      <a:srgbClr val="FFFFFF"/>
                    </a:gs>
                  </a:gsLst>
                  <a:lin ang="5400000" scaled="0"/>
                  <a:tileRect/>
                </a:gradFill>
              </a:endParaRPr>
            </a:p>
          </p:txBody>
        </p:sp>
        <p:pic>
          <p:nvPicPr>
            <p:cNvPr id="11"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053804" y="1151281"/>
              <a:ext cx="3551992" cy="207117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4" name="Group 13"/>
          <p:cNvGrpSpPr/>
          <p:nvPr/>
        </p:nvGrpSpPr>
        <p:grpSpPr>
          <a:xfrm>
            <a:off x="5688330" y="3993263"/>
            <a:ext cx="3139440" cy="2509535"/>
            <a:chOff x="4164330" y="2532778"/>
            <a:chExt cx="3139440" cy="2509535"/>
          </a:xfrm>
        </p:grpSpPr>
        <p:sp>
          <p:nvSpPr>
            <p:cNvPr id="12" name="Rectangle 11"/>
            <p:cNvSpPr/>
            <p:nvPr>
              <p:custDataLst>
                <p:tags r:id="rId1"/>
              </p:custDataLst>
            </p:nvPr>
          </p:nvSpPr>
          <p:spPr bwMode="auto">
            <a:xfrm>
              <a:off x="4164330" y="2532778"/>
              <a:ext cx="3139440" cy="2509535"/>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40970" tIns="93980" rIns="140970" bIns="93980" numCol="1" rtlCol="0" anchor="b" anchorCtr="0" compatLnSpc="1">
              <a:prstTxWarp prst="textNoShape">
                <a:avLst/>
              </a:prstTxWarp>
            </a:bodyPr>
            <a:lstStyle/>
            <a:p>
              <a:pPr defTabSz="914099" fontAlgn="base">
                <a:spcBef>
                  <a:spcPct val="0"/>
                </a:spcBef>
                <a:spcAft>
                  <a:spcPct val="0"/>
                </a:spcAft>
              </a:pPr>
              <a:endParaRPr lang="en-US" sz="3000" dirty="0" smtClean="0">
                <a:gradFill flip="none" rotWithShape="1">
                  <a:gsLst>
                    <a:gs pos="0">
                      <a:srgbClr val="FFFFFF"/>
                    </a:gs>
                    <a:gs pos="100000">
                      <a:srgbClr val="FFFFFF"/>
                    </a:gs>
                  </a:gsLst>
                  <a:lin ang="5400000" scaled="0"/>
                  <a:tileRect/>
                </a:gradFill>
              </a:endParaRPr>
            </a:p>
          </p:txBody>
        </p:sp>
        <p:pic>
          <p:nvPicPr>
            <p:cNvPr id="13"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250147" y="2593088"/>
              <a:ext cx="2967806" cy="2229338"/>
            </a:xfrm>
            <a:prstGeom prst="roundRect">
              <a:avLst>
                <a:gd name="adj" fmla="val 2240"/>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val="396608096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1000"/>
                                        <p:tgtEl>
                                          <p:spTgt spid="5">
                                            <p:txEl>
                                              <p:pRg st="1" end="1"/>
                                            </p:txEl>
                                          </p:spTgt>
                                        </p:tgtEl>
                                      </p:cBhvr>
                                    </p:animEffect>
                                    <p:anim calcmode="lin" valueType="num">
                                      <p:cBhvr>
                                        <p:cTn id="8"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1" end="1"/>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animEffect transition="in" filter="fade">
                                      <p:cBhvr>
                                        <p:cTn id="19" dur="1000"/>
                                        <p:tgtEl>
                                          <p:spTgt spid="5">
                                            <p:txEl>
                                              <p:pRg st="2" end="2"/>
                                            </p:txEl>
                                          </p:spTgt>
                                        </p:tgtEl>
                                      </p:cBhvr>
                                    </p:animEffect>
                                    <p:anim calcmode="lin" valueType="num">
                                      <p:cBhvr>
                                        <p:cTn id="20"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5">
                                            <p:txEl>
                                              <p:pRg st="2" end="2"/>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1000"/>
                                        <p:tgtEl>
                                          <p:spTgt spid="14"/>
                                        </p:tgtEl>
                                      </p:cBhvr>
                                    </p:animEffect>
                                    <p:anim calcmode="lin" valueType="num">
                                      <p:cBhvr>
                                        <p:cTn id="25" dur="1000" fill="hold"/>
                                        <p:tgtEl>
                                          <p:spTgt spid="14"/>
                                        </p:tgtEl>
                                        <p:attrNameLst>
                                          <p:attrName>ppt_x</p:attrName>
                                        </p:attrNameLst>
                                      </p:cBhvr>
                                      <p:tavLst>
                                        <p:tav tm="0">
                                          <p:val>
                                            <p:strVal val="#ppt_x"/>
                                          </p:val>
                                        </p:tav>
                                        <p:tav tm="100000">
                                          <p:val>
                                            <p:strVal val="#ppt_x"/>
                                          </p:val>
                                        </p:tav>
                                      </p:tavLst>
                                    </p:anim>
                                    <p:anim calcmode="lin" valueType="num">
                                      <p:cBhvr>
                                        <p:cTn id="26"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accent2">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5683250" cy="1523494"/>
          </a:xfrm>
        </p:spPr>
        <p:txBody>
          <a:bodyPr/>
          <a:lstStyle/>
          <a:p>
            <a:r>
              <a:rPr lang="en-US" dirty="0" smtClean="0"/>
              <a:t>SQL Reporting Management</a:t>
            </a:r>
            <a:endParaRPr lang="en-US" sz="4800" dirty="0"/>
          </a:p>
        </p:txBody>
      </p:sp>
      <p:sp>
        <p:nvSpPr>
          <p:cNvPr id="5" name="Subtitle 4"/>
          <p:cNvSpPr>
            <a:spLocks noGrp="1"/>
          </p:cNvSpPr>
          <p:nvPr>
            <p:ph type="subTitle" idx="1"/>
          </p:nvPr>
        </p:nvSpPr>
        <p:spPr/>
        <p:txBody>
          <a:bodyPr/>
          <a:lstStyle/>
          <a:p>
            <a:endParaRPr lang="en-US" dirty="0"/>
          </a:p>
        </p:txBody>
      </p:sp>
      <p:sp>
        <p:nvSpPr>
          <p:cNvPr id="4" name="Text Placeholder 3"/>
          <p:cNvSpPr>
            <a:spLocks noGrp="1"/>
          </p:cNvSpPr>
          <p:nvPr>
            <p:ph type="body" sz="quarter" idx="10"/>
          </p:nvPr>
        </p:nvSpPr>
        <p:spPr/>
        <p:txBody>
          <a:bodyPr/>
          <a:lstStyle/>
          <a:p>
            <a:r>
              <a:rPr lang="en-US" dirty="0" smtClean="0"/>
              <a:t>Demo</a:t>
            </a:r>
            <a:endParaRPr lang="en-US" dirty="0"/>
          </a:p>
        </p:txBody>
      </p:sp>
    </p:spTree>
    <p:extLst>
      <p:ext uri="{BB962C8B-B14F-4D97-AF65-F5344CB8AC3E}">
        <p14:creationId xmlns:p14="http://schemas.microsoft.com/office/powerpoint/2010/main" val="3649599925"/>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p:txBody>
          <a:bodyPr/>
          <a:lstStyle/>
          <a:p>
            <a:r>
              <a:rPr lang="en-US" smtClean="0"/>
              <a:t>Walkthrough</a:t>
            </a:r>
            <a:endParaRPr lang="en-US" dirty="0"/>
          </a:p>
        </p:txBody>
      </p:sp>
    </p:spTree>
    <p:extLst>
      <p:ext uri="{BB962C8B-B14F-4D97-AF65-F5344CB8AC3E}">
        <p14:creationId xmlns:p14="http://schemas.microsoft.com/office/powerpoint/2010/main" val="3550270786"/>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4130" name="Rectangle 2"/>
          <p:cNvSpPr>
            <a:spLocks noGrp="1" noChangeArrowheads="1"/>
          </p:cNvSpPr>
          <p:nvPr>
            <p:ph type="title"/>
          </p:nvPr>
        </p:nvSpPr>
        <p:spPr>
          <a:xfrm>
            <a:off x="519112" y="228600"/>
            <a:ext cx="11149013" cy="747897"/>
          </a:xfrm>
        </p:spPr>
        <p:txBody>
          <a:bodyPr/>
          <a:lstStyle/>
          <a:p>
            <a:r>
              <a:rPr lang="en-US" dirty="0"/>
              <a:t>Sample</a:t>
            </a:r>
          </a:p>
        </p:txBody>
      </p:sp>
      <p:sp>
        <p:nvSpPr>
          <p:cNvPr id="4" name="Footer Placeholder 3"/>
          <p:cNvSpPr>
            <a:spLocks noGrp="1"/>
          </p:cNvSpPr>
          <p:nvPr>
            <p:ph type="ftr" sz="quarter" idx="4294967295"/>
          </p:nvPr>
        </p:nvSpPr>
        <p:spPr>
          <a:xfrm>
            <a:off x="3759200" y="6400800"/>
            <a:ext cx="8429625" cy="304800"/>
          </a:xfrm>
          <a:prstGeom prst="rect">
            <a:avLst/>
          </a:prstGeom>
        </p:spPr>
        <p:txBody>
          <a:bodyPr/>
          <a:lstStyle/>
          <a:p>
            <a:r>
              <a:rPr lang="en-US" dirty="0">
                <a:solidFill>
                  <a:srgbClr val="FFFFFF"/>
                </a:solidFill>
              </a:rPr>
              <a:t>Copyright </a:t>
            </a:r>
            <a:r>
              <a:rPr lang="en-US" dirty="0" smtClean="0">
                <a:solidFill>
                  <a:srgbClr val="FFFFFF"/>
                </a:solidFill>
              </a:rPr>
              <a:t>2011, </a:t>
            </a:r>
            <a:r>
              <a:rPr lang="en-US" dirty="0">
                <a:solidFill>
                  <a:srgbClr val="FFFFFF"/>
                </a:solidFill>
              </a:rPr>
              <a:t>AppDev Products, LLC.    All Rights Reserved.</a:t>
            </a:r>
          </a:p>
        </p:txBody>
      </p:sp>
      <p:pic>
        <p:nvPicPr>
          <p:cNvPr id="2050" name="Picture 2" descr="C:\Users\scottkl\AppData\Local\Temp\SNAGHTML1cf59fb.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07952" y="1447800"/>
            <a:ext cx="2682130" cy="1783846"/>
          </a:xfrm>
          <a:prstGeom prst="rect">
            <a:avLst/>
          </a:prstGeom>
          <a:noFill/>
          <a:scene3d>
            <a:camera prst="isometricOffAxis2Left"/>
            <a:lightRig rig="threePt" dir="t"/>
          </a:scene3d>
          <a:extLst>
            <a:ext uri="{909E8E84-426E-40DD-AFC4-6F175D3DCCD1}">
              <a14:hiddenFill xmlns:a14="http://schemas.microsoft.com/office/drawing/2010/main">
                <a:solidFill>
                  <a:srgbClr val="FFFFFF"/>
                </a:solidFill>
              </a14:hiddenFill>
            </a:ext>
          </a:extLst>
        </p:spPr>
      </p:pic>
      <p:sp>
        <p:nvSpPr>
          <p:cNvPr id="7" name="Rectangle 3"/>
          <p:cNvSpPr txBox="1">
            <a:spLocks noChangeArrowheads="1"/>
          </p:cNvSpPr>
          <p:nvPr/>
        </p:nvSpPr>
        <p:spPr>
          <a:xfrm>
            <a:off x="519112" y="1447800"/>
            <a:ext cx="5124604" cy="1381126"/>
          </a:xfrm>
          <a:prstGeom prst="rect">
            <a:avLst/>
          </a:prstGeom>
        </p:spPr>
        <p:txBody>
          <a:bodyPr/>
          <a:lstStyle>
            <a:lvl1pPr marL="460375" indent="-460375" algn="l" defTabSz="914363" rtl="0" eaLnBrk="1" latinLnBrk="0" hangingPunct="1">
              <a:lnSpc>
                <a:spcPct val="90000"/>
              </a:lnSpc>
              <a:spcBef>
                <a:spcPct val="20000"/>
              </a:spcBef>
              <a:buSzPct val="80000"/>
              <a:buFont typeface="Arial" pitchFamily="34" charset="0"/>
              <a:buChar char="•"/>
              <a:defRPr sz="3200" kern="1200">
                <a:gradFill>
                  <a:gsLst>
                    <a:gs pos="0">
                      <a:srgbClr val="595959"/>
                    </a:gs>
                    <a:gs pos="86000">
                      <a:srgbClr val="595959"/>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80000"/>
              <a:buFont typeface="Arial" pitchFamily="34" charset="0"/>
              <a:buChar char="•"/>
              <a:defRPr sz="2800" kern="1200">
                <a:gradFill>
                  <a:gsLst>
                    <a:gs pos="0">
                      <a:srgbClr val="595959"/>
                    </a:gs>
                    <a:gs pos="86000">
                      <a:srgbClr val="595959"/>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0000"/>
              <a:buFont typeface="Arial" pitchFamily="34" charset="0"/>
              <a:buChar char="•"/>
              <a:defRPr sz="2400" kern="1200">
                <a:gradFill>
                  <a:gsLst>
                    <a:gs pos="0">
                      <a:srgbClr val="595959"/>
                    </a:gs>
                    <a:gs pos="86000">
                      <a:srgbClr val="595959"/>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800" b="1" dirty="0" smtClean="0">
                <a:solidFill>
                  <a:srgbClr val="00B0F0">
                    <a:alpha val="99000"/>
                  </a:srgbClr>
                </a:solidFill>
                <a:latin typeface="Segoe UI Light" pitchFamily="34" charset="0"/>
              </a:rPr>
              <a:t>Server Creation</a:t>
            </a:r>
          </a:p>
          <a:p>
            <a:pPr marL="0" indent="0">
              <a:buNone/>
            </a:pPr>
            <a:r>
              <a:rPr lang="en-US" sz="2400" spc="-50" dirty="0" smtClean="0"/>
              <a:t>Server</a:t>
            </a:r>
          </a:p>
          <a:p>
            <a:pPr marL="0" indent="0">
              <a:buNone/>
            </a:pPr>
            <a:r>
              <a:rPr lang="en-US" sz="2400" spc="-50" dirty="0" smtClean="0"/>
              <a:t>Administrator</a:t>
            </a:r>
          </a:p>
        </p:txBody>
      </p:sp>
      <p:sp>
        <p:nvSpPr>
          <p:cNvPr id="8" name="Rectangle 3"/>
          <p:cNvSpPr txBox="1">
            <a:spLocks noChangeArrowheads="1"/>
          </p:cNvSpPr>
          <p:nvPr/>
        </p:nvSpPr>
        <p:spPr>
          <a:xfrm>
            <a:off x="519112" y="2828926"/>
            <a:ext cx="5805487" cy="1381126"/>
          </a:xfrm>
          <a:prstGeom prst="rect">
            <a:avLst/>
          </a:prstGeom>
        </p:spPr>
        <p:txBody>
          <a:bodyPr/>
          <a:lstStyle>
            <a:lvl1pPr marL="460375" indent="-460375" algn="l" defTabSz="914363" rtl="0" eaLnBrk="1" latinLnBrk="0" hangingPunct="1">
              <a:lnSpc>
                <a:spcPct val="90000"/>
              </a:lnSpc>
              <a:spcBef>
                <a:spcPct val="20000"/>
              </a:spcBef>
              <a:buSzPct val="80000"/>
              <a:buFont typeface="Arial" pitchFamily="34" charset="0"/>
              <a:buChar char="•"/>
              <a:defRPr sz="3200" kern="1200">
                <a:gradFill>
                  <a:gsLst>
                    <a:gs pos="0">
                      <a:srgbClr val="595959"/>
                    </a:gs>
                    <a:gs pos="86000">
                      <a:srgbClr val="595959"/>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80000"/>
              <a:buFont typeface="Arial" pitchFamily="34" charset="0"/>
              <a:buChar char="•"/>
              <a:defRPr sz="2800" kern="1200">
                <a:gradFill>
                  <a:gsLst>
                    <a:gs pos="0">
                      <a:srgbClr val="595959"/>
                    </a:gs>
                    <a:gs pos="86000">
                      <a:srgbClr val="595959"/>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0000"/>
              <a:buFont typeface="Arial" pitchFamily="34" charset="0"/>
              <a:buChar char="•"/>
              <a:defRPr sz="2400" kern="1200">
                <a:gradFill>
                  <a:gsLst>
                    <a:gs pos="0">
                      <a:srgbClr val="595959"/>
                    </a:gs>
                    <a:gs pos="86000">
                      <a:srgbClr val="595959"/>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800" b="1" dirty="0" smtClean="0">
                <a:solidFill>
                  <a:srgbClr val="00B0F0">
                    <a:alpha val="99000"/>
                  </a:srgbClr>
                </a:solidFill>
                <a:latin typeface="Segoe UI Light" pitchFamily="34" charset="0"/>
              </a:rPr>
              <a:t>Report Creation</a:t>
            </a:r>
          </a:p>
          <a:p>
            <a:pPr marL="0" indent="0">
              <a:buNone/>
            </a:pPr>
            <a:r>
              <a:rPr lang="en-US" sz="2400" spc="-50" dirty="0" smtClean="0"/>
              <a:t>SQL Server Data Tools</a:t>
            </a:r>
          </a:p>
          <a:p>
            <a:pPr marL="0" indent="0">
              <a:buNone/>
            </a:pPr>
            <a:r>
              <a:rPr lang="en-US" sz="2400" spc="-50" dirty="0" smtClean="0"/>
              <a:t>Business Intelligence Development Studio </a:t>
            </a:r>
          </a:p>
        </p:txBody>
      </p:sp>
      <p:sp>
        <p:nvSpPr>
          <p:cNvPr id="9" name="Rectangle 3"/>
          <p:cNvSpPr txBox="1">
            <a:spLocks noChangeArrowheads="1"/>
          </p:cNvSpPr>
          <p:nvPr/>
        </p:nvSpPr>
        <p:spPr>
          <a:xfrm>
            <a:off x="519112" y="4229103"/>
            <a:ext cx="5124604" cy="1381126"/>
          </a:xfrm>
          <a:prstGeom prst="rect">
            <a:avLst/>
          </a:prstGeom>
        </p:spPr>
        <p:txBody>
          <a:bodyPr/>
          <a:lstStyle>
            <a:lvl1pPr marL="460375" indent="-460375" algn="l" defTabSz="914363" rtl="0" eaLnBrk="1" latinLnBrk="0" hangingPunct="1">
              <a:lnSpc>
                <a:spcPct val="90000"/>
              </a:lnSpc>
              <a:spcBef>
                <a:spcPct val="20000"/>
              </a:spcBef>
              <a:buSzPct val="80000"/>
              <a:buFont typeface="Arial" pitchFamily="34" charset="0"/>
              <a:buChar char="•"/>
              <a:defRPr sz="3200" kern="1200">
                <a:gradFill>
                  <a:gsLst>
                    <a:gs pos="0">
                      <a:srgbClr val="595959"/>
                    </a:gs>
                    <a:gs pos="86000">
                      <a:srgbClr val="595959"/>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80000"/>
              <a:buFont typeface="Arial" pitchFamily="34" charset="0"/>
              <a:buChar char="•"/>
              <a:defRPr sz="2800" kern="1200">
                <a:gradFill>
                  <a:gsLst>
                    <a:gs pos="0">
                      <a:srgbClr val="595959"/>
                    </a:gs>
                    <a:gs pos="86000">
                      <a:srgbClr val="595959"/>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0000"/>
              <a:buFont typeface="Arial" pitchFamily="34" charset="0"/>
              <a:buChar char="•"/>
              <a:defRPr sz="2400" kern="1200">
                <a:gradFill>
                  <a:gsLst>
                    <a:gs pos="0">
                      <a:srgbClr val="595959"/>
                    </a:gs>
                    <a:gs pos="86000">
                      <a:srgbClr val="595959"/>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800" b="1" dirty="0" smtClean="0">
                <a:solidFill>
                  <a:srgbClr val="00B0F0">
                    <a:alpha val="99000"/>
                  </a:srgbClr>
                </a:solidFill>
                <a:latin typeface="Segoe UI Light" pitchFamily="34" charset="0"/>
              </a:rPr>
              <a:t>Report Deployment</a:t>
            </a:r>
          </a:p>
          <a:p>
            <a:pPr marL="0" indent="0">
              <a:buNone/>
            </a:pPr>
            <a:r>
              <a:rPr lang="en-US" sz="2400" spc="-50" dirty="0" smtClean="0"/>
              <a:t>Set properties </a:t>
            </a:r>
          </a:p>
          <a:p>
            <a:pPr marL="0" indent="0">
              <a:buNone/>
            </a:pPr>
            <a:r>
              <a:rPr lang="en-US" sz="2400" spc="-50" dirty="0" smtClean="0"/>
              <a:t>Deploy single or multiple reports</a:t>
            </a:r>
          </a:p>
        </p:txBody>
      </p:sp>
      <p:pic>
        <p:nvPicPr>
          <p:cNvPr id="10"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0800000">
            <a:off x="6677998" y="3231646"/>
            <a:ext cx="2226289" cy="1581150"/>
          </a:xfrm>
          <a:prstGeom prst="rect">
            <a:avLst/>
          </a:prstGeom>
          <a:ln>
            <a:noFill/>
          </a:ln>
          <a:effectLst>
            <a:outerShdw dist="35921" dir="2700000" algn="ctr" rotWithShape="0">
              <a:schemeClr val="bg2"/>
            </a:outerShdw>
          </a:effectLst>
          <a:scene3d>
            <a:camera prst="isometricOffAxis2Left"/>
            <a:lightRig rig="threePt" dir="t">
              <a:rot lat="0" lon="0" rev="2700000"/>
            </a:lightRig>
          </a:scene3d>
          <a:sp3d>
            <a:bevelT w="63500" h="50800"/>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142412" y="4764885"/>
            <a:ext cx="2805649" cy="1690687"/>
          </a:xfrm>
          <a:prstGeom prst="rect">
            <a:avLst/>
          </a:prstGeom>
          <a:scene3d>
            <a:camera prst="isometricOffAxis2Left"/>
            <a:lightRig rig="threePt" dir="t"/>
          </a:scene3d>
        </p:spPr>
      </p:pic>
    </p:spTree>
    <p:extLst>
      <p:ext uri="{BB962C8B-B14F-4D97-AF65-F5344CB8AC3E}">
        <p14:creationId xmlns:p14="http://schemas.microsoft.com/office/powerpoint/2010/main" val="24780649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050"/>
                                        </p:tgtEl>
                                        <p:attrNameLst>
                                          <p:attrName>style.visibility</p:attrName>
                                        </p:attrNameLst>
                                      </p:cBhvr>
                                      <p:to>
                                        <p:strVal val="visible"/>
                                      </p:to>
                                    </p:set>
                                    <p:animEffect transition="in" filter="fade">
                                      <p:cBhvr>
                                        <p:cTn id="12" dur="1000"/>
                                        <p:tgtEl>
                                          <p:spTgt spid="2050"/>
                                        </p:tgtEl>
                                      </p:cBhvr>
                                    </p:animEffect>
                                    <p:anim calcmode="lin" valueType="num">
                                      <p:cBhvr>
                                        <p:cTn id="13" dur="1000" fill="hold"/>
                                        <p:tgtEl>
                                          <p:spTgt spid="2050"/>
                                        </p:tgtEl>
                                        <p:attrNameLst>
                                          <p:attrName>ppt_x</p:attrName>
                                        </p:attrNameLst>
                                      </p:cBhvr>
                                      <p:tavLst>
                                        <p:tav tm="0">
                                          <p:val>
                                            <p:strVal val="#ppt_x"/>
                                          </p:val>
                                        </p:tav>
                                        <p:tav tm="100000">
                                          <p:val>
                                            <p:strVal val="#ppt_x"/>
                                          </p:val>
                                        </p:tav>
                                      </p:tavLst>
                                    </p:anim>
                                    <p:anim calcmode="lin" valueType="num">
                                      <p:cBhvr>
                                        <p:cTn id="14" dur="1000" fill="hold"/>
                                        <p:tgtEl>
                                          <p:spTgt spid="2050"/>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anim calcmode="lin" valueType="num">
                                      <p:cBhvr>
                                        <p:cTn id="20" dur="1000" fill="hold"/>
                                        <p:tgtEl>
                                          <p:spTgt spid="8"/>
                                        </p:tgtEl>
                                        <p:attrNameLst>
                                          <p:attrName>ppt_x</p:attrName>
                                        </p:attrNameLst>
                                      </p:cBhvr>
                                      <p:tavLst>
                                        <p:tav tm="0">
                                          <p:val>
                                            <p:strVal val="#ppt_x"/>
                                          </p:val>
                                        </p:tav>
                                        <p:tav tm="100000">
                                          <p:val>
                                            <p:strVal val="#ppt_x"/>
                                          </p:val>
                                        </p:tav>
                                      </p:tavLst>
                                    </p:anim>
                                    <p:anim calcmode="lin" valueType="num">
                                      <p:cBhvr>
                                        <p:cTn id="21" dur="1000" fill="hold"/>
                                        <p:tgtEl>
                                          <p:spTgt spid="8"/>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1000"/>
                                        <p:tgtEl>
                                          <p:spTgt spid="10"/>
                                        </p:tgtEl>
                                      </p:cBhvr>
                                    </p:animEffect>
                                    <p:anim calcmode="lin" valueType="num">
                                      <p:cBhvr>
                                        <p:cTn id="25" dur="1000" fill="hold"/>
                                        <p:tgtEl>
                                          <p:spTgt spid="10"/>
                                        </p:tgtEl>
                                        <p:attrNameLst>
                                          <p:attrName>ppt_x</p:attrName>
                                        </p:attrNameLst>
                                      </p:cBhvr>
                                      <p:tavLst>
                                        <p:tav tm="0">
                                          <p:val>
                                            <p:strVal val="#ppt_x"/>
                                          </p:val>
                                        </p:tav>
                                        <p:tav tm="100000">
                                          <p:val>
                                            <p:strVal val="#ppt_x"/>
                                          </p:val>
                                        </p:tav>
                                      </p:tavLst>
                                    </p:anim>
                                    <p:anim calcmode="lin" valueType="num">
                                      <p:cBhvr>
                                        <p:cTn id="2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1000"/>
                                        <p:tgtEl>
                                          <p:spTgt spid="9"/>
                                        </p:tgtEl>
                                      </p:cBhvr>
                                    </p:animEffect>
                                    <p:anim calcmode="lin" valueType="num">
                                      <p:cBhvr>
                                        <p:cTn id="32" dur="1000" fill="hold"/>
                                        <p:tgtEl>
                                          <p:spTgt spid="9"/>
                                        </p:tgtEl>
                                        <p:attrNameLst>
                                          <p:attrName>ppt_x</p:attrName>
                                        </p:attrNameLst>
                                      </p:cBhvr>
                                      <p:tavLst>
                                        <p:tav tm="0">
                                          <p:val>
                                            <p:strVal val="#ppt_x"/>
                                          </p:val>
                                        </p:tav>
                                        <p:tav tm="100000">
                                          <p:val>
                                            <p:strVal val="#ppt_x"/>
                                          </p:val>
                                        </p:tav>
                                      </p:tavLst>
                                    </p:anim>
                                    <p:anim calcmode="lin" valueType="num">
                                      <p:cBhvr>
                                        <p:cTn id="33" dur="1000" fill="hold"/>
                                        <p:tgtEl>
                                          <p:spTgt spid="9"/>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1000"/>
                                        <p:tgtEl>
                                          <p:spTgt spid="11"/>
                                        </p:tgtEl>
                                      </p:cBhvr>
                                    </p:animEffect>
                                    <p:anim calcmode="lin" valueType="num">
                                      <p:cBhvr>
                                        <p:cTn id="37" dur="1000" fill="hold"/>
                                        <p:tgtEl>
                                          <p:spTgt spid="11"/>
                                        </p:tgtEl>
                                        <p:attrNameLst>
                                          <p:attrName>ppt_x</p:attrName>
                                        </p:attrNameLst>
                                      </p:cBhvr>
                                      <p:tavLst>
                                        <p:tav tm="0">
                                          <p:val>
                                            <p:strVal val="#ppt_x"/>
                                          </p:val>
                                        </p:tav>
                                        <p:tav tm="100000">
                                          <p:val>
                                            <p:strVal val="#ppt_x"/>
                                          </p:val>
                                        </p:tav>
                                      </p:tavLst>
                                    </p:anim>
                                    <p:anim calcmode="lin" valueType="num">
                                      <p:cBhvr>
                                        <p:cTn id="38"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accent2">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4" y="1447800"/>
            <a:ext cx="6616701" cy="1523494"/>
          </a:xfrm>
        </p:spPr>
        <p:txBody>
          <a:bodyPr/>
          <a:lstStyle/>
          <a:p>
            <a:r>
              <a:rPr lang="en-US" dirty="0" smtClean="0"/>
              <a:t>SQL Reporting – Creation and Deployment</a:t>
            </a:r>
            <a:endParaRPr lang="en-US" sz="4800" dirty="0"/>
          </a:p>
        </p:txBody>
      </p:sp>
      <p:sp>
        <p:nvSpPr>
          <p:cNvPr id="5" name="Subtitle 4"/>
          <p:cNvSpPr>
            <a:spLocks noGrp="1"/>
          </p:cNvSpPr>
          <p:nvPr>
            <p:ph type="subTitle" idx="1"/>
          </p:nvPr>
        </p:nvSpPr>
        <p:spPr/>
        <p:txBody>
          <a:bodyPr/>
          <a:lstStyle/>
          <a:p>
            <a:endParaRPr lang="en-US" dirty="0"/>
          </a:p>
        </p:txBody>
      </p:sp>
      <p:sp>
        <p:nvSpPr>
          <p:cNvPr id="4" name="Text Placeholder 3"/>
          <p:cNvSpPr>
            <a:spLocks noGrp="1"/>
          </p:cNvSpPr>
          <p:nvPr>
            <p:ph type="body" sz="quarter" idx="10"/>
          </p:nvPr>
        </p:nvSpPr>
        <p:spPr/>
        <p:txBody>
          <a:bodyPr/>
          <a:lstStyle/>
          <a:p>
            <a:r>
              <a:rPr lang="en-US" dirty="0" smtClean="0"/>
              <a:t>Demo</a:t>
            </a:r>
            <a:endParaRPr lang="en-US" dirty="0"/>
          </a:p>
        </p:txBody>
      </p:sp>
    </p:spTree>
    <p:extLst>
      <p:ext uri="{BB962C8B-B14F-4D97-AF65-F5344CB8AC3E}">
        <p14:creationId xmlns:p14="http://schemas.microsoft.com/office/powerpoint/2010/main" val="2315809008"/>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Agenda</a:t>
            </a:r>
            <a:endParaRPr lang="en-US" dirty="0"/>
          </a:p>
        </p:txBody>
      </p:sp>
      <p:sp>
        <p:nvSpPr>
          <p:cNvPr id="29" name="Text Placeholder 28"/>
          <p:cNvSpPr>
            <a:spLocks noGrp="1"/>
          </p:cNvSpPr>
          <p:nvPr>
            <p:ph type="body" sz="quarter" idx="11"/>
          </p:nvPr>
        </p:nvSpPr>
        <p:spPr>
          <a:xfrm>
            <a:off x="3473803" y="2293507"/>
            <a:ext cx="8194321" cy="3490186"/>
          </a:xfrm>
        </p:spPr>
        <p:txBody>
          <a:bodyPr/>
          <a:lstStyle/>
          <a:p>
            <a:pPr marL="0" indent="3175"/>
            <a:r>
              <a:rPr lang="en-US" dirty="0" smtClean="0"/>
              <a:t>Overview</a:t>
            </a:r>
          </a:p>
          <a:p>
            <a:pPr marL="0" indent="3175"/>
            <a:r>
              <a:rPr lang="en-US" dirty="0" smtClean="0"/>
              <a:t>Architecture</a:t>
            </a:r>
          </a:p>
          <a:p>
            <a:pPr marL="0" indent="3175"/>
            <a:r>
              <a:rPr lang="en-US" dirty="0" smtClean="0"/>
              <a:t>Features</a:t>
            </a:r>
          </a:p>
          <a:p>
            <a:pPr marL="0" indent="3175"/>
            <a:r>
              <a:rPr lang="en-US" dirty="0" smtClean="0"/>
              <a:t>Walkthrough</a:t>
            </a:r>
            <a:endParaRPr lang="en-US" dirty="0"/>
          </a:p>
        </p:txBody>
      </p:sp>
      <p:pic>
        <p:nvPicPr>
          <p:cNvPr id="6" name="Picture 5"/>
          <p:cNvPicPr>
            <a:picLocks noChangeAspect="1"/>
          </p:cNvPicPr>
          <p:nvPr/>
        </p:nvPicPr>
        <p:blipFill>
          <a:blip r:embed="rId3" cstate="print">
            <a:duotone>
              <a:prstClr val="black"/>
              <a:schemeClr val="tx2">
                <a:tint val="45000"/>
                <a:satMod val="400000"/>
              </a:schemeClr>
            </a:duotone>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extLst>
      <p:ext uri="{BB962C8B-B14F-4D97-AF65-F5344CB8AC3E}">
        <p14:creationId xmlns:p14="http://schemas.microsoft.com/office/powerpoint/2010/main" val="1042813844"/>
      </p:ext>
    </p:extLst>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866100445"/>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Pricing</a:t>
            </a:r>
            <a:endParaRPr lang="en-US" dirty="0"/>
          </a:p>
        </p:txBody>
      </p:sp>
      <p:sp>
        <p:nvSpPr>
          <p:cNvPr id="3" name="Content Placeholder 2"/>
          <p:cNvSpPr>
            <a:spLocks noGrp="1"/>
          </p:cNvSpPr>
          <p:nvPr>
            <p:ph idx="1"/>
          </p:nvPr>
        </p:nvSpPr>
        <p:spPr>
          <a:xfrm>
            <a:off x="519112" y="1447799"/>
            <a:ext cx="11149013" cy="4425827"/>
          </a:xfrm>
        </p:spPr>
        <p:txBody>
          <a:bodyPr/>
          <a:lstStyle/>
          <a:p>
            <a:r>
              <a:rPr lang="en-US" dirty="0" smtClean="0"/>
              <a:t>The </a:t>
            </a:r>
            <a:r>
              <a:rPr lang="en-CA" dirty="0"/>
              <a:t>price is </a:t>
            </a:r>
            <a:r>
              <a:rPr lang="en-CA" dirty="0" smtClean="0"/>
              <a:t>correlated </a:t>
            </a:r>
            <a:r>
              <a:rPr lang="en-US" dirty="0" smtClean="0"/>
              <a:t>to usage:</a:t>
            </a:r>
          </a:p>
          <a:p>
            <a:pPr lvl="1">
              <a:lnSpc>
                <a:spcPct val="150000"/>
              </a:lnSpc>
            </a:pPr>
            <a:r>
              <a:rPr lang="en-US" dirty="0" smtClean="0"/>
              <a:t>No servers </a:t>
            </a:r>
            <a:r>
              <a:rPr lang="en-US" dirty="0" smtClean="0">
                <a:sym typeface="Wingdings" pitchFamily="2" charset="2"/>
              </a:rPr>
              <a:t> No Charge</a:t>
            </a:r>
          </a:p>
          <a:p>
            <a:pPr lvl="1">
              <a:lnSpc>
                <a:spcPct val="150000"/>
              </a:lnSpc>
            </a:pPr>
            <a:r>
              <a:rPr lang="en-US" dirty="0" smtClean="0">
                <a:sym typeface="Wingdings" pitchFamily="2" charset="2"/>
              </a:rPr>
              <a:t>Servers are charged by the hour</a:t>
            </a:r>
          </a:p>
          <a:p>
            <a:pPr lvl="1">
              <a:lnSpc>
                <a:spcPct val="150000"/>
              </a:lnSpc>
            </a:pPr>
            <a:r>
              <a:rPr lang="en-US" dirty="0" smtClean="0">
                <a:sym typeface="Wingdings" pitchFamily="2" charset="2"/>
              </a:rPr>
              <a:t>Every hour a server may render up to 200 reports for $0.88/hour</a:t>
            </a:r>
          </a:p>
          <a:p>
            <a:pPr lvl="1">
              <a:lnSpc>
                <a:spcPct val="150000"/>
              </a:lnSpc>
            </a:pPr>
            <a:r>
              <a:rPr lang="en-US" dirty="0" smtClean="0">
                <a:sym typeface="Wingdings" pitchFamily="2" charset="2"/>
              </a:rPr>
              <a:t>SQL Reporting scales automatically: additional instances of 200 reports will cost $0.88/hour</a:t>
            </a:r>
          </a:p>
          <a:p>
            <a:pPr lvl="2"/>
            <a:endParaRPr lang="en-US" dirty="0" smtClean="0">
              <a:sym typeface="Wingdings" pitchFamily="2" charset="2"/>
            </a:endParaRPr>
          </a:p>
        </p:txBody>
      </p:sp>
    </p:spTree>
    <p:extLst>
      <p:ext uri="{BB962C8B-B14F-4D97-AF65-F5344CB8AC3E}">
        <p14:creationId xmlns:p14="http://schemas.microsoft.com/office/powerpoint/2010/main" val="1228084478"/>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p:txBody>
          <a:bodyPr/>
          <a:lstStyle/>
          <a:p>
            <a:r>
              <a:rPr lang="en-US" dirty="0" smtClean="0"/>
              <a:t>Overview</a:t>
            </a:r>
            <a:endParaRPr lang="en-US" dirty="0"/>
          </a:p>
        </p:txBody>
      </p:sp>
    </p:spTree>
    <p:extLst>
      <p:ext uri="{BB962C8B-B14F-4D97-AF65-F5344CB8AC3E}">
        <p14:creationId xmlns:p14="http://schemas.microsoft.com/office/powerpoint/2010/main" val="2121984649"/>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Freeform 89"/>
          <p:cNvSpPr>
            <a:spLocks noEditPoints="1"/>
          </p:cNvSpPr>
          <p:nvPr/>
        </p:nvSpPr>
        <p:spPr bwMode="auto">
          <a:xfrm rot="3412494">
            <a:off x="3001366" y="2233484"/>
            <a:ext cx="2374553" cy="1360321"/>
          </a:xfrm>
          <a:custGeom>
            <a:avLst/>
            <a:gdLst>
              <a:gd name="T0" fmla="*/ 24 w 276"/>
              <a:gd name="T1" fmla="*/ 202 h 313"/>
              <a:gd name="T2" fmla="*/ 37 w 276"/>
              <a:gd name="T3" fmla="*/ 208 h 313"/>
              <a:gd name="T4" fmla="*/ 25 w 276"/>
              <a:gd name="T5" fmla="*/ 242 h 313"/>
              <a:gd name="T6" fmla="*/ 11 w 276"/>
              <a:gd name="T7" fmla="*/ 238 h 313"/>
              <a:gd name="T8" fmla="*/ 24 w 276"/>
              <a:gd name="T9" fmla="*/ 202 h 313"/>
              <a:gd name="T10" fmla="*/ 0 w 276"/>
              <a:gd name="T11" fmla="*/ 312 h 313"/>
              <a:gd name="T12" fmla="*/ 15 w 276"/>
              <a:gd name="T13" fmla="*/ 313 h 313"/>
              <a:gd name="T14" fmla="*/ 17 w 276"/>
              <a:gd name="T15" fmla="*/ 277 h 313"/>
              <a:gd name="T16" fmla="*/ 3 w 276"/>
              <a:gd name="T17" fmla="*/ 275 h 313"/>
              <a:gd name="T18" fmla="*/ 0 w 276"/>
              <a:gd name="T19" fmla="*/ 312 h 313"/>
              <a:gd name="T20" fmla="*/ 42 w 276"/>
              <a:gd name="T21" fmla="*/ 169 h 313"/>
              <a:gd name="T22" fmla="*/ 55 w 276"/>
              <a:gd name="T23" fmla="*/ 177 h 313"/>
              <a:gd name="T24" fmla="*/ 76 w 276"/>
              <a:gd name="T25" fmla="*/ 148 h 313"/>
              <a:gd name="T26" fmla="*/ 65 w 276"/>
              <a:gd name="T27" fmla="*/ 139 h 313"/>
              <a:gd name="T28" fmla="*/ 42 w 276"/>
              <a:gd name="T29" fmla="*/ 169 h 313"/>
              <a:gd name="T30" fmla="*/ 92 w 276"/>
              <a:gd name="T31" fmla="*/ 112 h 313"/>
              <a:gd name="T32" fmla="*/ 102 w 276"/>
              <a:gd name="T33" fmla="*/ 123 h 313"/>
              <a:gd name="T34" fmla="*/ 130 w 276"/>
              <a:gd name="T35" fmla="*/ 101 h 313"/>
              <a:gd name="T36" fmla="*/ 122 w 276"/>
              <a:gd name="T37" fmla="*/ 89 h 313"/>
              <a:gd name="T38" fmla="*/ 92 w 276"/>
              <a:gd name="T39" fmla="*/ 112 h 313"/>
              <a:gd name="T40" fmla="*/ 156 w 276"/>
              <a:gd name="T41" fmla="*/ 71 h 313"/>
              <a:gd name="T42" fmla="*/ 162 w 276"/>
              <a:gd name="T43" fmla="*/ 84 h 313"/>
              <a:gd name="T44" fmla="*/ 195 w 276"/>
              <a:gd name="T45" fmla="*/ 72 h 313"/>
              <a:gd name="T46" fmla="*/ 191 w 276"/>
              <a:gd name="T47" fmla="*/ 58 h 313"/>
              <a:gd name="T48" fmla="*/ 156 w 276"/>
              <a:gd name="T49" fmla="*/ 71 h 313"/>
              <a:gd name="T50" fmla="*/ 273 w 276"/>
              <a:gd name="T51" fmla="*/ 47 h 313"/>
              <a:gd name="T52" fmla="*/ 226 w 276"/>
              <a:gd name="T53" fmla="*/ 0 h 313"/>
              <a:gd name="T54" fmla="*/ 215 w 276"/>
              <a:gd name="T55" fmla="*/ 11 h 313"/>
              <a:gd name="T56" fmla="*/ 252 w 276"/>
              <a:gd name="T57" fmla="*/ 47 h 313"/>
              <a:gd name="T58" fmla="*/ 228 w 276"/>
              <a:gd name="T59" fmla="*/ 50 h 313"/>
              <a:gd name="T60" fmla="*/ 230 w 276"/>
              <a:gd name="T61" fmla="*/ 64 h 313"/>
              <a:gd name="T62" fmla="*/ 248 w 276"/>
              <a:gd name="T63" fmla="*/ 62 h 313"/>
              <a:gd name="T64" fmla="*/ 215 w 276"/>
              <a:gd name="T65" fmla="*/ 94 h 313"/>
              <a:gd name="T66" fmla="*/ 226 w 276"/>
              <a:gd name="T67" fmla="*/ 105 h 313"/>
              <a:gd name="T68" fmla="*/ 273 w 276"/>
              <a:gd name="T69" fmla="*/ 58 h 313"/>
              <a:gd name="T70" fmla="*/ 273 w 276"/>
              <a:gd name="T71" fmla="*/ 47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76" h="313">
                <a:moveTo>
                  <a:pt x="24" y="202"/>
                </a:moveTo>
                <a:cubicBezTo>
                  <a:pt x="37" y="208"/>
                  <a:pt x="37" y="208"/>
                  <a:pt x="37" y="208"/>
                </a:cubicBezTo>
                <a:cubicBezTo>
                  <a:pt x="32" y="219"/>
                  <a:pt x="28" y="230"/>
                  <a:pt x="25" y="242"/>
                </a:cubicBezTo>
                <a:cubicBezTo>
                  <a:pt x="11" y="238"/>
                  <a:pt x="11" y="238"/>
                  <a:pt x="11" y="238"/>
                </a:cubicBezTo>
                <a:cubicBezTo>
                  <a:pt x="14" y="226"/>
                  <a:pt x="19" y="214"/>
                  <a:pt x="24" y="202"/>
                </a:cubicBezTo>
                <a:close/>
                <a:moveTo>
                  <a:pt x="0" y="312"/>
                </a:moveTo>
                <a:cubicBezTo>
                  <a:pt x="15" y="313"/>
                  <a:pt x="15" y="313"/>
                  <a:pt x="15" y="313"/>
                </a:cubicBezTo>
                <a:cubicBezTo>
                  <a:pt x="15" y="301"/>
                  <a:pt x="16" y="289"/>
                  <a:pt x="17" y="277"/>
                </a:cubicBezTo>
                <a:cubicBezTo>
                  <a:pt x="3" y="275"/>
                  <a:pt x="3" y="275"/>
                  <a:pt x="3" y="275"/>
                </a:cubicBezTo>
                <a:cubicBezTo>
                  <a:pt x="1" y="287"/>
                  <a:pt x="0" y="300"/>
                  <a:pt x="0" y="312"/>
                </a:cubicBezTo>
                <a:close/>
                <a:moveTo>
                  <a:pt x="42" y="169"/>
                </a:moveTo>
                <a:cubicBezTo>
                  <a:pt x="55" y="177"/>
                  <a:pt x="55" y="177"/>
                  <a:pt x="55" y="177"/>
                </a:cubicBezTo>
                <a:cubicBezTo>
                  <a:pt x="61" y="167"/>
                  <a:pt x="68" y="157"/>
                  <a:pt x="76" y="148"/>
                </a:cubicBezTo>
                <a:cubicBezTo>
                  <a:pt x="65" y="139"/>
                  <a:pt x="65" y="139"/>
                  <a:pt x="65" y="139"/>
                </a:cubicBezTo>
                <a:cubicBezTo>
                  <a:pt x="57" y="148"/>
                  <a:pt x="49" y="158"/>
                  <a:pt x="42" y="169"/>
                </a:cubicBezTo>
                <a:close/>
                <a:moveTo>
                  <a:pt x="92" y="112"/>
                </a:moveTo>
                <a:cubicBezTo>
                  <a:pt x="102" y="123"/>
                  <a:pt x="102" y="123"/>
                  <a:pt x="102" y="123"/>
                </a:cubicBezTo>
                <a:cubicBezTo>
                  <a:pt x="111" y="115"/>
                  <a:pt x="120" y="108"/>
                  <a:pt x="130" y="101"/>
                </a:cubicBezTo>
                <a:cubicBezTo>
                  <a:pt x="122" y="89"/>
                  <a:pt x="122" y="89"/>
                  <a:pt x="122" y="89"/>
                </a:cubicBezTo>
                <a:cubicBezTo>
                  <a:pt x="112" y="96"/>
                  <a:pt x="101" y="103"/>
                  <a:pt x="92" y="112"/>
                </a:cubicBezTo>
                <a:close/>
                <a:moveTo>
                  <a:pt x="156" y="71"/>
                </a:moveTo>
                <a:cubicBezTo>
                  <a:pt x="162" y="84"/>
                  <a:pt x="162" y="84"/>
                  <a:pt x="162" y="84"/>
                </a:cubicBezTo>
                <a:cubicBezTo>
                  <a:pt x="173" y="79"/>
                  <a:pt x="184" y="75"/>
                  <a:pt x="195" y="72"/>
                </a:cubicBezTo>
                <a:cubicBezTo>
                  <a:pt x="191" y="58"/>
                  <a:pt x="191" y="58"/>
                  <a:pt x="191" y="58"/>
                </a:cubicBezTo>
                <a:cubicBezTo>
                  <a:pt x="179" y="61"/>
                  <a:pt x="167" y="66"/>
                  <a:pt x="156" y="71"/>
                </a:cubicBezTo>
                <a:close/>
                <a:moveTo>
                  <a:pt x="273" y="47"/>
                </a:moveTo>
                <a:cubicBezTo>
                  <a:pt x="226" y="0"/>
                  <a:pt x="226" y="0"/>
                  <a:pt x="226" y="0"/>
                </a:cubicBezTo>
                <a:cubicBezTo>
                  <a:pt x="215" y="11"/>
                  <a:pt x="215" y="11"/>
                  <a:pt x="215" y="11"/>
                </a:cubicBezTo>
                <a:cubicBezTo>
                  <a:pt x="252" y="47"/>
                  <a:pt x="252" y="47"/>
                  <a:pt x="252" y="47"/>
                </a:cubicBezTo>
                <a:cubicBezTo>
                  <a:pt x="244" y="48"/>
                  <a:pt x="236" y="48"/>
                  <a:pt x="228" y="50"/>
                </a:cubicBezTo>
                <a:cubicBezTo>
                  <a:pt x="230" y="64"/>
                  <a:pt x="230" y="64"/>
                  <a:pt x="230" y="64"/>
                </a:cubicBezTo>
                <a:cubicBezTo>
                  <a:pt x="236" y="63"/>
                  <a:pt x="242" y="63"/>
                  <a:pt x="248" y="62"/>
                </a:cubicBezTo>
                <a:cubicBezTo>
                  <a:pt x="215" y="94"/>
                  <a:pt x="215" y="94"/>
                  <a:pt x="215" y="94"/>
                </a:cubicBezTo>
                <a:cubicBezTo>
                  <a:pt x="226" y="105"/>
                  <a:pt x="226" y="105"/>
                  <a:pt x="226" y="105"/>
                </a:cubicBezTo>
                <a:cubicBezTo>
                  <a:pt x="273" y="58"/>
                  <a:pt x="273" y="58"/>
                  <a:pt x="273" y="58"/>
                </a:cubicBezTo>
                <a:cubicBezTo>
                  <a:pt x="276" y="55"/>
                  <a:pt x="276" y="50"/>
                  <a:pt x="273" y="47"/>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2" name="Title 1"/>
          <p:cNvSpPr>
            <a:spLocks noGrp="1"/>
          </p:cNvSpPr>
          <p:nvPr>
            <p:ph type="title"/>
          </p:nvPr>
        </p:nvSpPr>
        <p:spPr/>
        <p:txBody>
          <a:bodyPr/>
          <a:lstStyle/>
          <a:p>
            <a:r>
              <a:rPr lang="en-US" dirty="0" smtClean="0"/>
              <a:t>SSRS </a:t>
            </a:r>
            <a:r>
              <a:rPr lang="en-US" dirty="0" smtClean="0">
                <a:sym typeface="Wingdings" pitchFamily="2" charset="2"/>
              </a:rPr>
              <a:t> Windows Azure SQL Reporting</a:t>
            </a:r>
            <a:endParaRPr lang="en-US" dirty="0"/>
          </a:p>
        </p:txBody>
      </p:sp>
      <p:grpSp>
        <p:nvGrpSpPr>
          <p:cNvPr id="3" name="Group 2"/>
          <p:cNvGrpSpPr/>
          <p:nvPr/>
        </p:nvGrpSpPr>
        <p:grpSpPr>
          <a:xfrm>
            <a:off x="379412" y="1439452"/>
            <a:ext cx="2436756" cy="1828800"/>
            <a:chOff x="762056" y="4191000"/>
            <a:chExt cx="2436756" cy="1828800"/>
          </a:xfrm>
        </p:grpSpPr>
        <p:sp>
          <p:nvSpPr>
            <p:cNvPr id="4" name="Rounded Rectangle 3"/>
            <p:cNvSpPr/>
            <p:nvPr/>
          </p:nvSpPr>
          <p:spPr bwMode="auto">
            <a:xfrm>
              <a:off x="762056" y="4191000"/>
              <a:ext cx="2436756" cy="1828800"/>
            </a:xfrm>
            <a:prstGeom prst="roundRect">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a:endParaRPr lang="en-US" dirty="0" smtClean="0">
                <a:solidFill>
                  <a:srgbClr val="000000">
                    <a:alpha val="98824"/>
                  </a:srgbClr>
                </a:solidFill>
                <a:latin typeface="Segoe UI" pitchFamily="34" charset="0"/>
                <a:ea typeface="Segoe UI" pitchFamily="34" charset="0"/>
                <a:cs typeface="Segoe UI" pitchFamily="34" charset="0"/>
              </a:endParaRPr>
            </a:p>
            <a:p>
              <a:pPr algn="ctr" defTabSz="914099"/>
              <a:endParaRPr lang="en-US" dirty="0">
                <a:solidFill>
                  <a:srgbClr val="000000">
                    <a:alpha val="98824"/>
                  </a:srgbClr>
                </a:solidFill>
                <a:latin typeface="Segoe UI" pitchFamily="34" charset="0"/>
                <a:ea typeface="Segoe UI" pitchFamily="34" charset="0"/>
                <a:cs typeface="Segoe UI" pitchFamily="34" charset="0"/>
              </a:endParaRPr>
            </a:p>
            <a:p>
              <a:pPr algn="ctr" defTabSz="914099"/>
              <a:endParaRPr lang="en-US" dirty="0" smtClean="0">
                <a:solidFill>
                  <a:srgbClr val="000000">
                    <a:alpha val="98824"/>
                  </a:srgbClr>
                </a:solidFill>
                <a:latin typeface="Segoe UI" pitchFamily="34" charset="0"/>
                <a:ea typeface="Segoe UI" pitchFamily="34" charset="0"/>
                <a:cs typeface="Segoe UI" pitchFamily="34" charset="0"/>
              </a:endParaRPr>
            </a:p>
            <a:p>
              <a:pPr algn="ctr" defTabSz="914099"/>
              <a:endParaRPr lang="en-US" dirty="0">
                <a:solidFill>
                  <a:srgbClr val="000000">
                    <a:alpha val="98824"/>
                  </a:srgbClr>
                </a:solidFill>
                <a:latin typeface="Segoe UI" pitchFamily="34" charset="0"/>
                <a:ea typeface="Segoe UI" pitchFamily="34" charset="0"/>
                <a:cs typeface="Segoe UI" pitchFamily="34" charset="0"/>
              </a:endParaRPr>
            </a:p>
            <a:p>
              <a:pPr algn="ctr" defTabSz="914099"/>
              <a:r>
                <a:rPr lang="en-US" dirty="0" smtClean="0">
                  <a:solidFill>
                    <a:srgbClr val="000000">
                      <a:alpha val="98824"/>
                    </a:srgbClr>
                  </a:solidFill>
                  <a:latin typeface="Segoe UI" pitchFamily="34" charset="0"/>
                  <a:ea typeface="Segoe UI" pitchFamily="34" charset="0"/>
                  <a:cs typeface="Segoe UI" pitchFamily="34" charset="0"/>
                </a:rPr>
                <a:t>Reporting Services</a:t>
              </a:r>
            </a:p>
          </p:txBody>
        </p:sp>
        <p:pic>
          <p:nvPicPr>
            <p:cNvPr id="1026" name="Picture 2" descr="http://www.bradleyschacht.com/wp-content/uploads/2011/12/SQL-Server-201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74066" y="4429125"/>
              <a:ext cx="1193685" cy="981076"/>
            </a:xfrm>
            <a:prstGeom prst="rect">
              <a:avLst/>
            </a:prstGeom>
            <a:noFill/>
            <a:extLst>
              <a:ext uri="{909E8E84-426E-40DD-AFC4-6F175D3DCCD1}">
                <a14:hiddenFill xmlns:a14="http://schemas.microsoft.com/office/drawing/2010/main">
                  <a:solidFill>
                    <a:srgbClr val="FFFFFF"/>
                  </a:solidFill>
                </a14:hiddenFill>
              </a:ext>
            </a:extLst>
          </p:spPr>
        </p:pic>
      </p:grpSp>
      <p:sp>
        <p:nvSpPr>
          <p:cNvPr id="16" name="Freeform 77"/>
          <p:cNvSpPr>
            <a:spLocks noEditPoints="1"/>
          </p:cNvSpPr>
          <p:nvPr/>
        </p:nvSpPr>
        <p:spPr bwMode="auto">
          <a:xfrm>
            <a:off x="5103812" y="3242635"/>
            <a:ext cx="1983071" cy="991613"/>
          </a:xfrm>
          <a:custGeom>
            <a:avLst/>
            <a:gdLst>
              <a:gd name="T0" fmla="*/ 340 w 413"/>
              <a:gd name="T1" fmla="*/ 283 h 283"/>
              <a:gd name="T2" fmla="*/ 73 w 413"/>
              <a:gd name="T3" fmla="*/ 283 h 283"/>
              <a:gd name="T4" fmla="*/ 72 w 413"/>
              <a:gd name="T5" fmla="*/ 283 h 283"/>
              <a:gd name="T6" fmla="*/ 0 w 413"/>
              <a:gd name="T7" fmla="*/ 209 h 283"/>
              <a:gd name="T8" fmla="*/ 70 w 413"/>
              <a:gd name="T9" fmla="*/ 135 h 283"/>
              <a:gd name="T10" fmla="*/ 66 w 413"/>
              <a:gd name="T11" fmla="*/ 107 h 283"/>
              <a:gd name="T12" fmla="*/ 173 w 413"/>
              <a:gd name="T13" fmla="*/ 0 h 283"/>
              <a:gd name="T14" fmla="*/ 273 w 413"/>
              <a:gd name="T15" fmla="*/ 69 h 283"/>
              <a:gd name="T16" fmla="*/ 273 w 413"/>
              <a:gd name="T17" fmla="*/ 69 h 283"/>
              <a:gd name="T18" fmla="*/ 346 w 413"/>
              <a:gd name="T19" fmla="*/ 135 h 283"/>
              <a:gd name="T20" fmla="*/ 413 w 413"/>
              <a:gd name="T21" fmla="*/ 209 h 283"/>
              <a:gd name="T22" fmla="*/ 341 w 413"/>
              <a:gd name="T23" fmla="*/ 283 h 283"/>
              <a:gd name="T24" fmla="*/ 340 w 413"/>
              <a:gd name="T25" fmla="*/ 283 h 283"/>
              <a:gd name="T26" fmla="*/ 73 w 413"/>
              <a:gd name="T27" fmla="*/ 268 h 283"/>
              <a:gd name="T28" fmla="*/ 339 w 413"/>
              <a:gd name="T29" fmla="*/ 268 h 283"/>
              <a:gd name="T30" fmla="*/ 340 w 413"/>
              <a:gd name="T31" fmla="*/ 268 h 283"/>
              <a:gd name="T32" fmla="*/ 398 w 413"/>
              <a:gd name="T33" fmla="*/ 209 h 283"/>
              <a:gd name="T34" fmla="*/ 339 w 413"/>
              <a:gd name="T35" fmla="*/ 150 h 283"/>
              <a:gd name="T36" fmla="*/ 332 w 413"/>
              <a:gd name="T37" fmla="*/ 142 h 283"/>
              <a:gd name="T38" fmla="*/ 273 w 413"/>
              <a:gd name="T39" fmla="*/ 83 h 283"/>
              <a:gd name="T40" fmla="*/ 268 w 413"/>
              <a:gd name="T41" fmla="*/ 84 h 283"/>
              <a:gd name="T42" fmla="*/ 261 w 413"/>
              <a:gd name="T43" fmla="*/ 79 h 283"/>
              <a:gd name="T44" fmla="*/ 173 w 413"/>
              <a:gd name="T45" fmla="*/ 15 h 283"/>
              <a:gd name="T46" fmla="*/ 81 w 413"/>
              <a:gd name="T47" fmla="*/ 107 h 283"/>
              <a:gd name="T48" fmla="*/ 87 w 413"/>
              <a:gd name="T49" fmla="*/ 140 h 283"/>
              <a:gd name="T50" fmla="*/ 86 w 413"/>
              <a:gd name="T51" fmla="*/ 147 h 283"/>
              <a:gd name="T52" fmla="*/ 79 w 413"/>
              <a:gd name="T53" fmla="*/ 150 h 283"/>
              <a:gd name="T54" fmla="*/ 73 w 413"/>
              <a:gd name="T55" fmla="*/ 150 h 283"/>
              <a:gd name="T56" fmla="*/ 14 w 413"/>
              <a:gd name="T57" fmla="*/ 209 h 283"/>
              <a:gd name="T58" fmla="*/ 73 w 413"/>
              <a:gd name="T59" fmla="*/ 268 h 283"/>
              <a:gd name="T60" fmla="*/ 73 w 413"/>
              <a:gd name="T61" fmla="*/ 268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3" h="283">
                <a:moveTo>
                  <a:pt x="340" y="283"/>
                </a:moveTo>
                <a:cubicBezTo>
                  <a:pt x="73" y="283"/>
                  <a:pt x="73" y="283"/>
                  <a:pt x="73" y="283"/>
                </a:cubicBezTo>
                <a:cubicBezTo>
                  <a:pt x="73" y="283"/>
                  <a:pt x="72" y="283"/>
                  <a:pt x="72" y="283"/>
                </a:cubicBezTo>
                <a:cubicBezTo>
                  <a:pt x="32" y="282"/>
                  <a:pt x="0" y="249"/>
                  <a:pt x="0" y="209"/>
                </a:cubicBezTo>
                <a:cubicBezTo>
                  <a:pt x="0" y="169"/>
                  <a:pt x="31" y="137"/>
                  <a:pt x="70" y="135"/>
                </a:cubicBezTo>
                <a:cubicBezTo>
                  <a:pt x="67" y="126"/>
                  <a:pt x="66" y="117"/>
                  <a:pt x="66" y="107"/>
                </a:cubicBezTo>
                <a:cubicBezTo>
                  <a:pt x="66" y="48"/>
                  <a:pt x="114" y="0"/>
                  <a:pt x="173" y="0"/>
                </a:cubicBezTo>
                <a:cubicBezTo>
                  <a:pt x="217" y="0"/>
                  <a:pt x="257" y="27"/>
                  <a:pt x="273" y="69"/>
                </a:cubicBezTo>
                <a:cubicBezTo>
                  <a:pt x="273" y="69"/>
                  <a:pt x="273" y="69"/>
                  <a:pt x="273" y="69"/>
                </a:cubicBezTo>
                <a:cubicBezTo>
                  <a:pt x="311" y="69"/>
                  <a:pt x="343" y="98"/>
                  <a:pt x="346" y="135"/>
                </a:cubicBezTo>
                <a:cubicBezTo>
                  <a:pt x="384" y="139"/>
                  <a:pt x="413" y="171"/>
                  <a:pt x="413" y="209"/>
                </a:cubicBezTo>
                <a:cubicBezTo>
                  <a:pt x="413" y="249"/>
                  <a:pt x="381" y="282"/>
                  <a:pt x="341" y="283"/>
                </a:cubicBezTo>
                <a:cubicBezTo>
                  <a:pt x="340" y="283"/>
                  <a:pt x="340" y="283"/>
                  <a:pt x="340" y="283"/>
                </a:cubicBezTo>
                <a:close/>
                <a:moveTo>
                  <a:pt x="73" y="268"/>
                </a:moveTo>
                <a:cubicBezTo>
                  <a:pt x="339" y="268"/>
                  <a:pt x="339" y="268"/>
                  <a:pt x="339" y="268"/>
                </a:cubicBezTo>
                <a:cubicBezTo>
                  <a:pt x="339" y="268"/>
                  <a:pt x="340" y="268"/>
                  <a:pt x="340" y="268"/>
                </a:cubicBezTo>
                <a:cubicBezTo>
                  <a:pt x="372" y="268"/>
                  <a:pt x="398" y="241"/>
                  <a:pt x="398" y="209"/>
                </a:cubicBezTo>
                <a:cubicBezTo>
                  <a:pt x="398" y="176"/>
                  <a:pt x="372" y="150"/>
                  <a:pt x="339" y="150"/>
                </a:cubicBezTo>
                <a:cubicBezTo>
                  <a:pt x="335" y="150"/>
                  <a:pt x="332" y="146"/>
                  <a:pt x="332" y="142"/>
                </a:cubicBezTo>
                <a:cubicBezTo>
                  <a:pt x="332" y="110"/>
                  <a:pt x="305" y="83"/>
                  <a:pt x="273" y="83"/>
                </a:cubicBezTo>
                <a:cubicBezTo>
                  <a:pt x="271" y="83"/>
                  <a:pt x="270" y="83"/>
                  <a:pt x="268" y="84"/>
                </a:cubicBezTo>
                <a:cubicBezTo>
                  <a:pt x="265" y="84"/>
                  <a:pt x="262" y="82"/>
                  <a:pt x="261" y="79"/>
                </a:cubicBezTo>
                <a:cubicBezTo>
                  <a:pt x="248" y="40"/>
                  <a:pt x="213" y="15"/>
                  <a:pt x="173" y="15"/>
                </a:cubicBezTo>
                <a:cubicBezTo>
                  <a:pt x="122" y="15"/>
                  <a:pt x="81" y="56"/>
                  <a:pt x="81" y="107"/>
                </a:cubicBezTo>
                <a:cubicBezTo>
                  <a:pt x="81" y="118"/>
                  <a:pt x="83" y="129"/>
                  <a:pt x="87" y="140"/>
                </a:cubicBezTo>
                <a:cubicBezTo>
                  <a:pt x="88" y="142"/>
                  <a:pt x="87" y="145"/>
                  <a:pt x="86" y="147"/>
                </a:cubicBezTo>
                <a:cubicBezTo>
                  <a:pt x="84" y="149"/>
                  <a:pt x="82" y="150"/>
                  <a:pt x="79" y="150"/>
                </a:cubicBezTo>
                <a:cubicBezTo>
                  <a:pt x="77" y="150"/>
                  <a:pt x="75" y="150"/>
                  <a:pt x="73" y="150"/>
                </a:cubicBezTo>
                <a:cubicBezTo>
                  <a:pt x="41" y="150"/>
                  <a:pt x="14" y="176"/>
                  <a:pt x="14" y="209"/>
                </a:cubicBezTo>
                <a:cubicBezTo>
                  <a:pt x="14" y="241"/>
                  <a:pt x="41" y="268"/>
                  <a:pt x="73" y="268"/>
                </a:cubicBezTo>
                <a:cubicBezTo>
                  <a:pt x="73" y="268"/>
                  <a:pt x="73" y="268"/>
                  <a:pt x="73" y="268"/>
                </a:cubicBezTo>
                <a:close/>
              </a:path>
            </a:pathLst>
          </a:custGeom>
          <a:solidFill>
            <a:schemeClr val="accent2"/>
          </a:solidFill>
          <a:ln>
            <a:solidFill>
              <a:schemeClr val="accent2"/>
            </a:solidFill>
          </a:ln>
          <a:effectLst/>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anchor="t" anchorCtr="0" compatLnSpc="1">
            <a:prstTxWarp prst="textNoShape">
              <a:avLst/>
            </a:prstTxWarp>
          </a:bodyPr>
          <a:lstStyle/>
          <a:p>
            <a:endParaRPr lang="en-US"/>
          </a:p>
        </p:txBody>
      </p:sp>
      <p:sp>
        <p:nvSpPr>
          <p:cNvPr id="23" name="Content Placeholder 2"/>
          <p:cNvSpPr>
            <a:spLocks noGrp="1"/>
          </p:cNvSpPr>
          <p:nvPr>
            <p:ph idx="1"/>
          </p:nvPr>
        </p:nvSpPr>
        <p:spPr>
          <a:xfrm>
            <a:off x="4734342" y="4337713"/>
            <a:ext cx="2766188" cy="332399"/>
          </a:xfrm>
        </p:spPr>
        <p:txBody>
          <a:bodyPr/>
          <a:lstStyle/>
          <a:p>
            <a:pPr marL="0" indent="0">
              <a:buNone/>
            </a:pPr>
            <a:r>
              <a:rPr lang="en-US" sz="2400" dirty="0" smtClean="0"/>
              <a:t>Azure infrastructure</a:t>
            </a:r>
            <a:endParaRPr lang="en-US" sz="2400" dirty="0"/>
          </a:p>
        </p:txBody>
      </p:sp>
      <p:sp>
        <p:nvSpPr>
          <p:cNvPr id="24" name="Content Placeholder 2"/>
          <p:cNvSpPr txBox="1">
            <a:spLocks/>
          </p:cNvSpPr>
          <p:nvPr/>
        </p:nvSpPr>
        <p:spPr>
          <a:xfrm>
            <a:off x="8075612" y="3401493"/>
            <a:ext cx="3147188" cy="332399"/>
          </a:xfrm>
          <a:prstGeom prst="rect">
            <a:avLst/>
          </a:prstGeom>
        </p:spPr>
        <p:txBody>
          <a:bodyPr vert="horz" wrap="square" lIns="0" tIns="0" rIns="0" bIns="0" rtlCol="0">
            <a:spAutoFit/>
          </a:bodyPr>
          <a:lstStyle>
            <a:lvl1pPr marL="460375" indent="-460375" algn="l" defTabSz="914363" rtl="0" eaLnBrk="1" latinLnBrk="0" hangingPunct="1">
              <a:lnSpc>
                <a:spcPct val="90000"/>
              </a:lnSpc>
              <a:spcBef>
                <a:spcPct val="20000"/>
              </a:spcBef>
              <a:buSzPct val="90000"/>
              <a:buFontTx/>
              <a:buBlip>
                <a:blip r:embed="rId4"/>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4"/>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4"/>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4"/>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4"/>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Tx/>
              <a:buNone/>
            </a:pPr>
            <a:r>
              <a:rPr lang="en-US" sz="2400" dirty="0" smtClean="0"/>
              <a:t>SQL Azure connectivity</a:t>
            </a:r>
            <a:endParaRPr lang="en-US" sz="2400" dirty="0"/>
          </a:p>
        </p:txBody>
      </p:sp>
      <p:sp>
        <p:nvSpPr>
          <p:cNvPr id="26" name="Content Placeholder 2"/>
          <p:cNvSpPr txBox="1">
            <a:spLocks/>
          </p:cNvSpPr>
          <p:nvPr/>
        </p:nvSpPr>
        <p:spPr>
          <a:xfrm>
            <a:off x="364878" y="5978133"/>
            <a:ext cx="3147188" cy="332399"/>
          </a:xfrm>
          <a:prstGeom prst="rect">
            <a:avLst/>
          </a:prstGeom>
        </p:spPr>
        <p:txBody>
          <a:bodyPr vert="horz" wrap="square" lIns="0" tIns="0" rIns="0" bIns="0" rtlCol="0">
            <a:spAutoFit/>
          </a:bodyPr>
          <a:lstStyle>
            <a:lvl1pPr marL="460375" indent="-460375" algn="l" defTabSz="914363" rtl="0" eaLnBrk="1" latinLnBrk="0" hangingPunct="1">
              <a:lnSpc>
                <a:spcPct val="90000"/>
              </a:lnSpc>
              <a:spcBef>
                <a:spcPct val="20000"/>
              </a:spcBef>
              <a:buSzPct val="90000"/>
              <a:buFontTx/>
              <a:buBlip>
                <a:blip r:embed="rId4"/>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4"/>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4"/>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4"/>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4"/>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Tx/>
              <a:buNone/>
            </a:pPr>
            <a:r>
              <a:rPr lang="en-US" sz="2400" dirty="0" smtClean="0"/>
              <a:t>Windows Azure portal</a:t>
            </a:r>
            <a:endParaRPr lang="en-US" sz="2400" dirty="0"/>
          </a:p>
        </p:txBody>
      </p:sp>
      <p:sp>
        <p:nvSpPr>
          <p:cNvPr id="27" name="Content Placeholder 2"/>
          <p:cNvSpPr txBox="1">
            <a:spLocks/>
          </p:cNvSpPr>
          <p:nvPr/>
        </p:nvSpPr>
        <p:spPr>
          <a:xfrm>
            <a:off x="8322794" y="5973254"/>
            <a:ext cx="3147188" cy="332399"/>
          </a:xfrm>
          <a:prstGeom prst="rect">
            <a:avLst/>
          </a:prstGeom>
        </p:spPr>
        <p:txBody>
          <a:bodyPr vert="horz" wrap="square" lIns="0" tIns="0" rIns="0" bIns="0" rtlCol="0">
            <a:spAutoFit/>
          </a:bodyPr>
          <a:lstStyle>
            <a:lvl1pPr marL="460375" indent="-460375" algn="l" defTabSz="914363" rtl="0" eaLnBrk="1" latinLnBrk="0" hangingPunct="1">
              <a:lnSpc>
                <a:spcPct val="90000"/>
              </a:lnSpc>
              <a:spcBef>
                <a:spcPct val="20000"/>
              </a:spcBef>
              <a:buSzPct val="90000"/>
              <a:buFontTx/>
              <a:buBlip>
                <a:blip r:embed="rId4"/>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4"/>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4"/>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4"/>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4"/>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Tx/>
              <a:buNone/>
            </a:pPr>
            <a:r>
              <a:rPr lang="en-US" sz="2400" dirty="0" smtClean="0"/>
              <a:t>Datacenters worldwide</a:t>
            </a:r>
            <a:endParaRPr lang="en-US" sz="2400" dirty="0"/>
          </a:p>
        </p:txBody>
      </p:sp>
      <p:sp>
        <p:nvSpPr>
          <p:cNvPr id="10" name="Flowchart: Magnetic Disk 9"/>
          <p:cNvSpPr/>
          <p:nvPr/>
        </p:nvSpPr>
        <p:spPr bwMode="auto">
          <a:xfrm>
            <a:off x="9039606" y="1760072"/>
            <a:ext cx="1219200" cy="1576299"/>
          </a:xfrm>
          <a:prstGeom prst="flowChartMagneticDisk">
            <a:avLst/>
          </a:prstGeom>
          <a:gradFill flip="none" rotWithShape="1">
            <a:gsLst>
              <a:gs pos="0">
                <a:schemeClr val="accent1">
                  <a:tint val="50000"/>
                  <a:satMod val="300000"/>
                </a:schemeClr>
              </a:gs>
              <a:gs pos="74000">
                <a:schemeClr val="tx1"/>
              </a:gs>
              <a:gs pos="100000">
                <a:schemeClr val="bg2">
                  <a:lumMod val="40000"/>
                  <a:lumOff val="60000"/>
                </a:schemeClr>
              </a:gs>
            </a:gsLst>
            <a:lin ang="10800000" scaled="1"/>
            <a:tileRect/>
          </a:gradFill>
          <a:ln>
            <a:headEnd type="none" w="med" len="med"/>
            <a:tailEnd type="none" w="med" len="med"/>
          </a:ln>
          <a:scene3d>
            <a:camera prst="orthographicFront"/>
            <a:lightRig rig="threePt" dir="t"/>
          </a:scene3d>
          <a:sp3d>
            <a:bevelT/>
          </a:sp3d>
        </p:spPr>
        <p:style>
          <a:lnRef idx="1">
            <a:schemeClr val="accent1"/>
          </a:lnRef>
          <a:fillRef idx="2">
            <a:schemeClr val="accent1"/>
          </a:fillRef>
          <a:effectRef idx="1">
            <a:schemeClr val="accent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rgbClr val="FFFFFF">
                  <a:alpha val="98824"/>
                </a:srgbClr>
              </a:solidFill>
              <a:latin typeface="Segoe UI" pitchFamily="34" charset="0"/>
              <a:ea typeface="Segoe UI" pitchFamily="34" charset="0"/>
              <a:cs typeface="Segoe UI" pitchFamily="34" charset="0"/>
            </a:endParaRPr>
          </a:p>
        </p:txBody>
      </p:sp>
      <p:pic>
        <p:nvPicPr>
          <p:cNvPr id="1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1812" y="4141373"/>
            <a:ext cx="2786024" cy="17535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0" name="Freeform 89"/>
          <p:cNvSpPr>
            <a:spLocks noEditPoints="1"/>
          </p:cNvSpPr>
          <p:nvPr/>
        </p:nvSpPr>
        <p:spPr bwMode="auto">
          <a:xfrm rot="12675340">
            <a:off x="3685088" y="4376673"/>
            <a:ext cx="1187276" cy="1747731"/>
          </a:xfrm>
          <a:custGeom>
            <a:avLst/>
            <a:gdLst>
              <a:gd name="T0" fmla="*/ 24 w 276"/>
              <a:gd name="T1" fmla="*/ 202 h 313"/>
              <a:gd name="T2" fmla="*/ 37 w 276"/>
              <a:gd name="T3" fmla="*/ 208 h 313"/>
              <a:gd name="T4" fmla="*/ 25 w 276"/>
              <a:gd name="T5" fmla="*/ 242 h 313"/>
              <a:gd name="T6" fmla="*/ 11 w 276"/>
              <a:gd name="T7" fmla="*/ 238 h 313"/>
              <a:gd name="T8" fmla="*/ 24 w 276"/>
              <a:gd name="T9" fmla="*/ 202 h 313"/>
              <a:gd name="T10" fmla="*/ 0 w 276"/>
              <a:gd name="T11" fmla="*/ 312 h 313"/>
              <a:gd name="T12" fmla="*/ 15 w 276"/>
              <a:gd name="T13" fmla="*/ 313 h 313"/>
              <a:gd name="T14" fmla="*/ 17 w 276"/>
              <a:gd name="T15" fmla="*/ 277 h 313"/>
              <a:gd name="T16" fmla="*/ 3 w 276"/>
              <a:gd name="T17" fmla="*/ 275 h 313"/>
              <a:gd name="T18" fmla="*/ 0 w 276"/>
              <a:gd name="T19" fmla="*/ 312 h 313"/>
              <a:gd name="T20" fmla="*/ 42 w 276"/>
              <a:gd name="T21" fmla="*/ 169 h 313"/>
              <a:gd name="T22" fmla="*/ 55 w 276"/>
              <a:gd name="T23" fmla="*/ 177 h 313"/>
              <a:gd name="T24" fmla="*/ 76 w 276"/>
              <a:gd name="T25" fmla="*/ 148 h 313"/>
              <a:gd name="T26" fmla="*/ 65 w 276"/>
              <a:gd name="T27" fmla="*/ 139 h 313"/>
              <a:gd name="T28" fmla="*/ 42 w 276"/>
              <a:gd name="T29" fmla="*/ 169 h 313"/>
              <a:gd name="T30" fmla="*/ 92 w 276"/>
              <a:gd name="T31" fmla="*/ 112 h 313"/>
              <a:gd name="T32" fmla="*/ 102 w 276"/>
              <a:gd name="T33" fmla="*/ 123 h 313"/>
              <a:gd name="T34" fmla="*/ 130 w 276"/>
              <a:gd name="T35" fmla="*/ 101 h 313"/>
              <a:gd name="T36" fmla="*/ 122 w 276"/>
              <a:gd name="T37" fmla="*/ 89 h 313"/>
              <a:gd name="T38" fmla="*/ 92 w 276"/>
              <a:gd name="T39" fmla="*/ 112 h 313"/>
              <a:gd name="T40" fmla="*/ 156 w 276"/>
              <a:gd name="T41" fmla="*/ 71 h 313"/>
              <a:gd name="T42" fmla="*/ 162 w 276"/>
              <a:gd name="T43" fmla="*/ 84 h 313"/>
              <a:gd name="T44" fmla="*/ 195 w 276"/>
              <a:gd name="T45" fmla="*/ 72 h 313"/>
              <a:gd name="T46" fmla="*/ 191 w 276"/>
              <a:gd name="T47" fmla="*/ 58 h 313"/>
              <a:gd name="T48" fmla="*/ 156 w 276"/>
              <a:gd name="T49" fmla="*/ 71 h 313"/>
              <a:gd name="T50" fmla="*/ 273 w 276"/>
              <a:gd name="T51" fmla="*/ 47 h 313"/>
              <a:gd name="T52" fmla="*/ 226 w 276"/>
              <a:gd name="T53" fmla="*/ 0 h 313"/>
              <a:gd name="T54" fmla="*/ 215 w 276"/>
              <a:gd name="T55" fmla="*/ 11 h 313"/>
              <a:gd name="T56" fmla="*/ 252 w 276"/>
              <a:gd name="T57" fmla="*/ 47 h 313"/>
              <a:gd name="T58" fmla="*/ 228 w 276"/>
              <a:gd name="T59" fmla="*/ 50 h 313"/>
              <a:gd name="T60" fmla="*/ 230 w 276"/>
              <a:gd name="T61" fmla="*/ 64 h 313"/>
              <a:gd name="T62" fmla="*/ 248 w 276"/>
              <a:gd name="T63" fmla="*/ 62 h 313"/>
              <a:gd name="T64" fmla="*/ 215 w 276"/>
              <a:gd name="T65" fmla="*/ 94 h 313"/>
              <a:gd name="T66" fmla="*/ 226 w 276"/>
              <a:gd name="T67" fmla="*/ 105 h 313"/>
              <a:gd name="T68" fmla="*/ 273 w 276"/>
              <a:gd name="T69" fmla="*/ 58 h 313"/>
              <a:gd name="T70" fmla="*/ 273 w 276"/>
              <a:gd name="T71" fmla="*/ 47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76" h="313">
                <a:moveTo>
                  <a:pt x="24" y="202"/>
                </a:moveTo>
                <a:cubicBezTo>
                  <a:pt x="37" y="208"/>
                  <a:pt x="37" y="208"/>
                  <a:pt x="37" y="208"/>
                </a:cubicBezTo>
                <a:cubicBezTo>
                  <a:pt x="32" y="219"/>
                  <a:pt x="28" y="230"/>
                  <a:pt x="25" y="242"/>
                </a:cubicBezTo>
                <a:cubicBezTo>
                  <a:pt x="11" y="238"/>
                  <a:pt x="11" y="238"/>
                  <a:pt x="11" y="238"/>
                </a:cubicBezTo>
                <a:cubicBezTo>
                  <a:pt x="14" y="226"/>
                  <a:pt x="19" y="214"/>
                  <a:pt x="24" y="202"/>
                </a:cubicBezTo>
                <a:close/>
                <a:moveTo>
                  <a:pt x="0" y="312"/>
                </a:moveTo>
                <a:cubicBezTo>
                  <a:pt x="15" y="313"/>
                  <a:pt x="15" y="313"/>
                  <a:pt x="15" y="313"/>
                </a:cubicBezTo>
                <a:cubicBezTo>
                  <a:pt x="15" y="301"/>
                  <a:pt x="16" y="289"/>
                  <a:pt x="17" y="277"/>
                </a:cubicBezTo>
                <a:cubicBezTo>
                  <a:pt x="3" y="275"/>
                  <a:pt x="3" y="275"/>
                  <a:pt x="3" y="275"/>
                </a:cubicBezTo>
                <a:cubicBezTo>
                  <a:pt x="1" y="287"/>
                  <a:pt x="0" y="300"/>
                  <a:pt x="0" y="312"/>
                </a:cubicBezTo>
                <a:close/>
                <a:moveTo>
                  <a:pt x="42" y="169"/>
                </a:moveTo>
                <a:cubicBezTo>
                  <a:pt x="55" y="177"/>
                  <a:pt x="55" y="177"/>
                  <a:pt x="55" y="177"/>
                </a:cubicBezTo>
                <a:cubicBezTo>
                  <a:pt x="61" y="167"/>
                  <a:pt x="68" y="157"/>
                  <a:pt x="76" y="148"/>
                </a:cubicBezTo>
                <a:cubicBezTo>
                  <a:pt x="65" y="139"/>
                  <a:pt x="65" y="139"/>
                  <a:pt x="65" y="139"/>
                </a:cubicBezTo>
                <a:cubicBezTo>
                  <a:pt x="57" y="148"/>
                  <a:pt x="49" y="158"/>
                  <a:pt x="42" y="169"/>
                </a:cubicBezTo>
                <a:close/>
                <a:moveTo>
                  <a:pt x="92" y="112"/>
                </a:moveTo>
                <a:cubicBezTo>
                  <a:pt x="102" y="123"/>
                  <a:pt x="102" y="123"/>
                  <a:pt x="102" y="123"/>
                </a:cubicBezTo>
                <a:cubicBezTo>
                  <a:pt x="111" y="115"/>
                  <a:pt x="120" y="108"/>
                  <a:pt x="130" y="101"/>
                </a:cubicBezTo>
                <a:cubicBezTo>
                  <a:pt x="122" y="89"/>
                  <a:pt x="122" y="89"/>
                  <a:pt x="122" y="89"/>
                </a:cubicBezTo>
                <a:cubicBezTo>
                  <a:pt x="112" y="96"/>
                  <a:pt x="101" y="103"/>
                  <a:pt x="92" y="112"/>
                </a:cubicBezTo>
                <a:close/>
                <a:moveTo>
                  <a:pt x="156" y="71"/>
                </a:moveTo>
                <a:cubicBezTo>
                  <a:pt x="162" y="84"/>
                  <a:pt x="162" y="84"/>
                  <a:pt x="162" y="84"/>
                </a:cubicBezTo>
                <a:cubicBezTo>
                  <a:pt x="173" y="79"/>
                  <a:pt x="184" y="75"/>
                  <a:pt x="195" y="72"/>
                </a:cubicBezTo>
                <a:cubicBezTo>
                  <a:pt x="191" y="58"/>
                  <a:pt x="191" y="58"/>
                  <a:pt x="191" y="58"/>
                </a:cubicBezTo>
                <a:cubicBezTo>
                  <a:pt x="179" y="61"/>
                  <a:pt x="167" y="66"/>
                  <a:pt x="156" y="71"/>
                </a:cubicBezTo>
                <a:close/>
                <a:moveTo>
                  <a:pt x="273" y="47"/>
                </a:moveTo>
                <a:cubicBezTo>
                  <a:pt x="226" y="0"/>
                  <a:pt x="226" y="0"/>
                  <a:pt x="226" y="0"/>
                </a:cubicBezTo>
                <a:cubicBezTo>
                  <a:pt x="215" y="11"/>
                  <a:pt x="215" y="11"/>
                  <a:pt x="215" y="11"/>
                </a:cubicBezTo>
                <a:cubicBezTo>
                  <a:pt x="252" y="47"/>
                  <a:pt x="252" y="47"/>
                  <a:pt x="252" y="47"/>
                </a:cubicBezTo>
                <a:cubicBezTo>
                  <a:pt x="244" y="48"/>
                  <a:pt x="236" y="48"/>
                  <a:pt x="228" y="50"/>
                </a:cubicBezTo>
                <a:cubicBezTo>
                  <a:pt x="230" y="64"/>
                  <a:pt x="230" y="64"/>
                  <a:pt x="230" y="64"/>
                </a:cubicBezTo>
                <a:cubicBezTo>
                  <a:pt x="236" y="63"/>
                  <a:pt x="242" y="63"/>
                  <a:pt x="248" y="62"/>
                </a:cubicBezTo>
                <a:cubicBezTo>
                  <a:pt x="215" y="94"/>
                  <a:pt x="215" y="94"/>
                  <a:pt x="215" y="94"/>
                </a:cubicBezTo>
                <a:cubicBezTo>
                  <a:pt x="226" y="105"/>
                  <a:pt x="226" y="105"/>
                  <a:pt x="226" y="105"/>
                </a:cubicBezTo>
                <a:cubicBezTo>
                  <a:pt x="273" y="58"/>
                  <a:pt x="273" y="58"/>
                  <a:pt x="273" y="58"/>
                </a:cubicBezTo>
                <a:cubicBezTo>
                  <a:pt x="276" y="55"/>
                  <a:pt x="276" y="50"/>
                  <a:pt x="273" y="47"/>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31" name="Freeform 89"/>
          <p:cNvSpPr>
            <a:spLocks noEditPoints="1"/>
          </p:cNvSpPr>
          <p:nvPr/>
        </p:nvSpPr>
        <p:spPr bwMode="auto">
          <a:xfrm rot="1713307">
            <a:off x="6882480" y="2341008"/>
            <a:ext cx="1776665" cy="1517672"/>
          </a:xfrm>
          <a:custGeom>
            <a:avLst/>
            <a:gdLst>
              <a:gd name="T0" fmla="*/ 24 w 276"/>
              <a:gd name="T1" fmla="*/ 202 h 313"/>
              <a:gd name="T2" fmla="*/ 37 w 276"/>
              <a:gd name="T3" fmla="*/ 208 h 313"/>
              <a:gd name="T4" fmla="*/ 25 w 276"/>
              <a:gd name="T5" fmla="*/ 242 h 313"/>
              <a:gd name="T6" fmla="*/ 11 w 276"/>
              <a:gd name="T7" fmla="*/ 238 h 313"/>
              <a:gd name="T8" fmla="*/ 24 w 276"/>
              <a:gd name="T9" fmla="*/ 202 h 313"/>
              <a:gd name="T10" fmla="*/ 0 w 276"/>
              <a:gd name="T11" fmla="*/ 312 h 313"/>
              <a:gd name="T12" fmla="*/ 15 w 276"/>
              <a:gd name="T13" fmla="*/ 313 h 313"/>
              <a:gd name="T14" fmla="*/ 17 w 276"/>
              <a:gd name="T15" fmla="*/ 277 h 313"/>
              <a:gd name="T16" fmla="*/ 3 w 276"/>
              <a:gd name="T17" fmla="*/ 275 h 313"/>
              <a:gd name="T18" fmla="*/ 0 w 276"/>
              <a:gd name="T19" fmla="*/ 312 h 313"/>
              <a:gd name="T20" fmla="*/ 42 w 276"/>
              <a:gd name="T21" fmla="*/ 169 h 313"/>
              <a:gd name="T22" fmla="*/ 55 w 276"/>
              <a:gd name="T23" fmla="*/ 177 h 313"/>
              <a:gd name="T24" fmla="*/ 76 w 276"/>
              <a:gd name="T25" fmla="*/ 148 h 313"/>
              <a:gd name="T26" fmla="*/ 65 w 276"/>
              <a:gd name="T27" fmla="*/ 139 h 313"/>
              <a:gd name="T28" fmla="*/ 42 w 276"/>
              <a:gd name="T29" fmla="*/ 169 h 313"/>
              <a:gd name="T30" fmla="*/ 92 w 276"/>
              <a:gd name="T31" fmla="*/ 112 h 313"/>
              <a:gd name="T32" fmla="*/ 102 w 276"/>
              <a:gd name="T33" fmla="*/ 123 h 313"/>
              <a:gd name="T34" fmla="*/ 130 w 276"/>
              <a:gd name="T35" fmla="*/ 101 h 313"/>
              <a:gd name="T36" fmla="*/ 122 w 276"/>
              <a:gd name="T37" fmla="*/ 89 h 313"/>
              <a:gd name="T38" fmla="*/ 92 w 276"/>
              <a:gd name="T39" fmla="*/ 112 h 313"/>
              <a:gd name="T40" fmla="*/ 156 w 276"/>
              <a:gd name="T41" fmla="*/ 71 h 313"/>
              <a:gd name="T42" fmla="*/ 162 w 276"/>
              <a:gd name="T43" fmla="*/ 84 h 313"/>
              <a:gd name="T44" fmla="*/ 195 w 276"/>
              <a:gd name="T45" fmla="*/ 72 h 313"/>
              <a:gd name="T46" fmla="*/ 191 w 276"/>
              <a:gd name="T47" fmla="*/ 58 h 313"/>
              <a:gd name="T48" fmla="*/ 156 w 276"/>
              <a:gd name="T49" fmla="*/ 71 h 313"/>
              <a:gd name="T50" fmla="*/ 273 w 276"/>
              <a:gd name="T51" fmla="*/ 47 h 313"/>
              <a:gd name="T52" fmla="*/ 226 w 276"/>
              <a:gd name="T53" fmla="*/ 0 h 313"/>
              <a:gd name="T54" fmla="*/ 215 w 276"/>
              <a:gd name="T55" fmla="*/ 11 h 313"/>
              <a:gd name="T56" fmla="*/ 252 w 276"/>
              <a:gd name="T57" fmla="*/ 47 h 313"/>
              <a:gd name="T58" fmla="*/ 228 w 276"/>
              <a:gd name="T59" fmla="*/ 50 h 313"/>
              <a:gd name="T60" fmla="*/ 230 w 276"/>
              <a:gd name="T61" fmla="*/ 64 h 313"/>
              <a:gd name="T62" fmla="*/ 248 w 276"/>
              <a:gd name="T63" fmla="*/ 62 h 313"/>
              <a:gd name="T64" fmla="*/ 215 w 276"/>
              <a:gd name="T65" fmla="*/ 94 h 313"/>
              <a:gd name="T66" fmla="*/ 226 w 276"/>
              <a:gd name="T67" fmla="*/ 105 h 313"/>
              <a:gd name="T68" fmla="*/ 273 w 276"/>
              <a:gd name="T69" fmla="*/ 58 h 313"/>
              <a:gd name="T70" fmla="*/ 273 w 276"/>
              <a:gd name="T71" fmla="*/ 47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76" h="313">
                <a:moveTo>
                  <a:pt x="24" y="202"/>
                </a:moveTo>
                <a:cubicBezTo>
                  <a:pt x="37" y="208"/>
                  <a:pt x="37" y="208"/>
                  <a:pt x="37" y="208"/>
                </a:cubicBezTo>
                <a:cubicBezTo>
                  <a:pt x="32" y="219"/>
                  <a:pt x="28" y="230"/>
                  <a:pt x="25" y="242"/>
                </a:cubicBezTo>
                <a:cubicBezTo>
                  <a:pt x="11" y="238"/>
                  <a:pt x="11" y="238"/>
                  <a:pt x="11" y="238"/>
                </a:cubicBezTo>
                <a:cubicBezTo>
                  <a:pt x="14" y="226"/>
                  <a:pt x="19" y="214"/>
                  <a:pt x="24" y="202"/>
                </a:cubicBezTo>
                <a:close/>
                <a:moveTo>
                  <a:pt x="0" y="312"/>
                </a:moveTo>
                <a:cubicBezTo>
                  <a:pt x="15" y="313"/>
                  <a:pt x="15" y="313"/>
                  <a:pt x="15" y="313"/>
                </a:cubicBezTo>
                <a:cubicBezTo>
                  <a:pt x="15" y="301"/>
                  <a:pt x="16" y="289"/>
                  <a:pt x="17" y="277"/>
                </a:cubicBezTo>
                <a:cubicBezTo>
                  <a:pt x="3" y="275"/>
                  <a:pt x="3" y="275"/>
                  <a:pt x="3" y="275"/>
                </a:cubicBezTo>
                <a:cubicBezTo>
                  <a:pt x="1" y="287"/>
                  <a:pt x="0" y="300"/>
                  <a:pt x="0" y="312"/>
                </a:cubicBezTo>
                <a:close/>
                <a:moveTo>
                  <a:pt x="42" y="169"/>
                </a:moveTo>
                <a:cubicBezTo>
                  <a:pt x="55" y="177"/>
                  <a:pt x="55" y="177"/>
                  <a:pt x="55" y="177"/>
                </a:cubicBezTo>
                <a:cubicBezTo>
                  <a:pt x="61" y="167"/>
                  <a:pt x="68" y="157"/>
                  <a:pt x="76" y="148"/>
                </a:cubicBezTo>
                <a:cubicBezTo>
                  <a:pt x="65" y="139"/>
                  <a:pt x="65" y="139"/>
                  <a:pt x="65" y="139"/>
                </a:cubicBezTo>
                <a:cubicBezTo>
                  <a:pt x="57" y="148"/>
                  <a:pt x="49" y="158"/>
                  <a:pt x="42" y="169"/>
                </a:cubicBezTo>
                <a:close/>
                <a:moveTo>
                  <a:pt x="92" y="112"/>
                </a:moveTo>
                <a:cubicBezTo>
                  <a:pt x="102" y="123"/>
                  <a:pt x="102" y="123"/>
                  <a:pt x="102" y="123"/>
                </a:cubicBezTo>
                <a:cubicBezTo>
                  <a:pt x="111" y="115"/>
                  <a:pt x="120" y="108"/>
                  <a:pt x="130" y="101"/>
                </a:cubicBezTo>
                <a:cubicBezTo>
                  <a:pt x="122" y="89"/>
                  <a:pt x="122" y="89"/>
                  <a:pt x="122" y="89"/>
                </a:cubicBezTo>
                <a:cubicBezTo>
                  <a:pt x="112" y="96"/>
                  <a:pt x="101" y="103"/>
                  <a:pt x="92" y="112"/>
                </a:cubicBezTo>
                <a:close/>
                <a:moveTo>
                  <a:pt x="156" y="71"/>
                </a:moveTo>
                <a:cubicBezTo>
                  <a:pt x="162" y="84"/>
                  <a:pt x="162" y="84"/>
                  <a:pt x="162" y="84"/>
                </a:cubicBezTo>
                <a:cubicBezTo>
                  <a:pt x="173" y="79"/>
                  <a:pt x="184" y="75"/>
                  <a:pt x="195" y="72"/>
                </a:cubicBezTo>
                <a:cubicBezTo>
                  <a:pt x="191" y="58"/>
                  <a:pt x="191" y="58"/>
                  <a:pt x="191" y="58"/>
                </a:cubicBezTo>
                <a:cubicBezTo>
                  <a:pt x="179" y="61"/>
                  <a:pt x="167" y="66"/>
                  <a:pt x="156" y="71"/>
                </a:cubicBezTo>
                <a:close/>
                <a:moveTo>
                  <a:pt x="273" y="47"/>
                </a:moveTo>
                <a:cubicBezTo>
                  <a:pt x="226" y="0"/>
                  <a:pt x="226" y="0"/>
                  <a:pt x="226" y="0"/>
                </a:cubicBezTo>
                <a:cubicBezTo>
                  <a:pt x="215" y="11"/>
                  <a:pt x="215" y="11"/>
                  <a:pt x="215" y="11"/>
                </a:cubicBezTo>
                <a:cubicBezTo>
                  <a:pt x="252" y="47"/>
                  <a:pt x="252" y="47"/>
                  <a:pt x="252" y="47"/>
                </a:cubicBezTo>
                <a:cubicBezTo>
                  <a:pt x="244" y="48"/>
                  <a:pt x="236" y="48"/>
                  <a:pt x="228" y="50"/>
                </a:cubicBezTo>
                <a:cubicBezTo>
                  <a:pt x="230" y="64"/>
                  <a:pt x="230" y="64"/>
                  <a:pt x="230" y="64"/>
                </a:cubicBezTo>
                <a:cubicBezTo>
                  <a:pt x="236" y="63"/>
                  <a:pt x="242" y="63"/>
                  <a:pt x="248" y="62"/>
                </a:cubicBezTo>
                <a:cubicBezTo>
                  <a:pt x="215" y="94"/>
                  <a:pt x="215" y="94"/>
                  <a:pt x="215" y="94"/>
                </a:cubicBezTo>
                <a:cubicBezTo>
                  <a:pt x="226" y="105"/>
                  <a:pt x="226" y="105"/>
                  <a:pt x="226" y="105"/>
                </a:cubicBezTo>
                <a:cubicBezTo>
                  <a:pt x="273" y="58"/>
                  <a:pt x="273" y="58"/>
                  <a:pt x="273" y="58"/>
                </a:cubicBezTo>
                <a:cubicBezTo>
                  <a:pt x="276" y="55"/>
                  <a:pt x="276" y="50"/>
                  <a:pt x="273" y="47"/>
                </a:cubicBezTo>
                <a:close/>
              </a:path>
            </a:pathLst>
          </a:custGeom>
          <a:solidFill>
            <a:schemeClr val="accent2"/>
          </a:solidFill>
          <a:ln>
            <a:noFill/>
          </a:ln>
          <a:scene3d>
            <a:camera prst="orthographicFront">
              <a:rot lat="590794" lon="20990927" rev="20894763"/>
            </a:camera>
            <a:lightRig rig="threePt" dir="t"/>
          </a:scene3d>
        </p:spPr>
        <p:txBody>
          <a:bodyPr vert="horz" wrap="square" lIns="91440" tIns="45720" rIns="91440" bIns="45720" numCol="1" anchor="t" anchorCtr="0" compatLnSpc="1">
            <a:prstTxWarp prst="textNoShape">
              <a:avLst/>
            </a:prstTxWarp>
          </a:bodyPr>
          <a:lstStyle/>
          <a:p>
            <a:endParaRPr lang="en-US"/>
          </a:p>
        </p:txBody>
      </p:sp>
      <p:pic>
        <p:nvPicPr>
          <p:cNvPr id="1028" name="Picture 4" descr="Physical server racks in a data cente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140105" y="4276414"/>
            <a:ext cx="1512566" cy="1644586"/>
          </a:xfrm>
          <a:prstGeom prst="rect">
            <a:avLst/>
          </a:prstGeom>
          <a:noFill/>
          <a:extLst>
            <a:ext uri="{909E8E84-426E-40DD-AFC4-6F175D3DCCD1}">
              <a14:hiddenFill xmlns:a14="http://schemas.microsoft.com/office/drawing/2010/main">
                <a:solidFill>
                  <a:srgbClr val="FFFFFF"/>
                </a:solidFill>
              </a14:hiddenFill>
            </a:ext>
          </a:extLst>
        </p:spPr>
      </p:pic>
      <p:sp>
        <p:nvSpPr>
          <p:cNvPr id="18" name="Freeform 89"/>
          <p:cNvSpPr>
            <a:spLocks noEditPoints="1"/>
          </p:cNvSpPr>
          <p:nvPr/>
        </p:nvSpPr>
        <p:spPr bwMode="auto">
          <a:xfrm rot="9489419">
            <a:off x="7087780" y="4395339"/>
            <a:ext cx="1188720" cy="1747731"/>
          </a:xfrm>
          <a:custGeom>
            <a:avLst/>
            <a:gdLst>
              <a:gd name="T0" fmla="*/ 24 w 276"/>
              <a:gd name="T1" fmla="*/ 202 h 313"/>
              <a:gd name="T2" fmla="*/ 37 w 276"/>
              <a:gd name="T3" fmla="*/ 208 h 313"/>
              <a:gd name="T4" fmla="*/ 25 w 276"/>
              <a:gd name="T5" fmla="*/ 242 h 313"/>
              <a:gd name="T6" fmla="*/ 11 w 276"/>
              <a:gd name="T7" fmla="*/ 238 h 313"/>
              <a:gd name="T8" fmla="*/ 24 w 276"/>
              <a:gd name="T9" fmla="*/ 202 h 313"/>
              <a:gd name="T10" fmla="*/ 0 w 276"/>
              <a:gd name="T11" fmla="*/ 312 h 313"/>
              <a:gd name="T12" fmla="*/ 15 w 276"/>
              <a:gd name="T13" fmla="*/ 313 h 313"/>
              <a:gd name="T14" fmla="*/ 17 w 276"/>
              <a:gd name="T15" fmla="*/ 277 h 313"/>
              <a:gd name="T16" fmla="*/ 3 w 276"/>
              <a:gd name="T17" fmla="*/ 275 h 313"/>
              <a:gd name="T18" fmla="*/ 0 w 276"/>
              <a:gd name="T19" fmla="*/ 312 h 313"/>
              <a:gd name="T20" fmla="*/ 42 w 276"/>
              <a:gd name="T21" fmla="*/ 169 h 313"/>
              <a:gd name="T22" fmla="*/ 55 w 276"/>
              <a:gd name="T23" fmla="*/ 177 h 313"/>
              <a:gd name="T24" fmla="*/ 76 w 276"/>
              <a:gd name="T25" fmla="*/ 148 h 313"/>
              <a:gd name="T26" fmla="*/ 65 w 276"/>
              <a:gd name="T27" fmla="*/ 139 h 313"/>
              <a:gd name="T28" fmla="*/ 42 w 276"/>
              <a:gd name="T29" fmla="*/ 169 h 313"/>
              <a:gd name="T30" fmla="*/ 92 w 276"/>
              <a:gd name="T31" fmla="*/ 112 h 313"/>
              <a:gd name="T32" fmla="*/ 102 w 276"/>
              <a:gd name="T33" fmla="*/ 123 h 313"/>
              <a:gd name="T34" fmla="*/ 130 w 276"/>
              <a:gd name="T35" fmla="*/ 101 h 313"/>
              <a:gd name="T36" fmla="*/ 122 w 276"/>
              <a:gd name="T37" fmla="*/ 89 h 313"/>
              <a:gd name="T38" fmla="*/ 92 w 276"/>
              <a:gd name="T39" fmla="*/ 112 h 313"/>
              <a:gd name="T40" fmla="*/ 156 w 276"/>
              <a:gd name="T41" fmla="*/ 71 h 313"/>
              <a:gd name="T42" fmla="*/ 162 w 276"/>
              <a:gd name="T43" fmla="*/ 84 h 313"/>
              <a:gd name="T44" fmla="*/ 195 w 276"/>
              <a:gd name="T45" fmla="*/ 72 h 313"/>
              <a:gd name="T46" fmla="*/ 191 w 276"/>
              <a:gd name="T47" fmla="*/ 58 h 313"/>
              <a:gd name="T48" fmla="*/ 156 w 276"/>
              <a:gd name="T49" fmla="*/ 71 h 313"/>
              <a:gd name="T50" fmla="*/ 273 w 276"/>
              <a:gd name="T51" fmla="*/ 47 h 313"/>
              <a:gd name="T52" fmla="*/ 226 w 276"/>
              <a:gd name="T53" fmla="*/ 0 h 313"/>
              <a:gd name="T54" fmla="*/ 215 w 276"/>
              <a:gd name="T55" fmla="*/ 11 h 313"/>
              <a:gd name="T56" fmla="*/ 252 w 276"/>
              <a:gd name="T57" fmla="*/ 47 h 313"/>
              <a:gd name="T58" fmla="*/ 228 w 276"/>
              <a:gd name="T59" fmla="*/ 50 h 313"/>
              <a:gd name="T60" fmla="*/ 230 w 276"/>
              <a:gd name="T61" fmla="*/ 64 h 313"/>
              <a:gd name="T62" fmla="*/ 248 w 276"/>
              <a:gd name="T63" fmla="*/ 62 h 313"/>
              <a:gd name="T64" fmla="*/ 215 w 276"/>
              <a:gd name="T65" fmla="*/ 94 h 313"/>
              <a:gd name="T66" fmla="*/ 226 w 276"/>
              <a:gd name="T67" fmla="*/ 105 h 313"/>
              <a:gd name="T68" fmla="*/ 273 w 276"/>
              <a:gd name="T69" fmla="*/ 58 h 313"/>
              <a:gd name="T70" fmla="*/ 273 w 276"/>
              <a:gd name="T71" fmla="*/ 47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76" h="313">
                <a:moveTo>
                  <a:pt x="24" y="202"/>
                </a:moveTo>
                <a:cubicBezTo>
                  <a:pt x="37" y="208"/>
                  <a:pt x="37" y="208"/>
                  <a:pt x="37" y="208"/>
                </a:cubicBezTo>
                <a:cubicBezTo>
                  <a:pt x="32" y="219"/>
                  <a:pt x="28" y="230"/>
                  <a:pt x="25" y="242"/>
                </a:cubicBezTo>
                <a:cubicBezTo>
                  <a:pt x="11" y="238"/>
                  <a:pt x="11" y="238"/>
                  <a:pt x="11" y="238"/>
                </a:cubicBezTo>
                <a:cubicBezTo>
                  <a:pt x="14" y="226"/>
                  <a:pt x="19" y="214"/>
                  <a:pt x="24" y="202"/>
                </a:cubicBezTo>
                <a:close/>
                <a:moveTo>
                  <a:pt x="0" y="312"/>
                </a:moveTo>
                <a:cubicBezTo>
                  <a:pt x="15" y="313"/>
                  <a:pt x="15" y="313"/>
                  <a:pt x="15" y="313"/>
                </a:cubicBezTo>
                <a:cubicBezTo>
                  <a:pt x="15" y="301"/>
                  <a:pt x="16" y="289"/>
                  <a:pt x="17" y="277"/>
                </a:cubicBezTo>
                <a:cubicBezTo>
                  <a:pt x="3" y="275"/>
                  <a:pt x="3" y="275"/>
                  <a:pt x="3" y="275"/>
                </a:cubicBezTo>
                <a:cubicBezTo>
                  <a:pt x="1" y="287"/>
                  <a:pt x="0" y="300"/>
                  <a:pt x="0" y="312"/>
                </a:cubicBezTo>
                <a:close/>
                <a:moveTo>
                  <a:pt x="42" y="169"/>
                </a:moveTo>
                <a:cubicBezTo>
                  <a:pt x="55" y="177"/>
                  <a:pt x="55" y="177"/>
                  <a:pt x="55" y="177"/>
                </a:cubicBezTo>
                <a:cubicBezTo>
                  <a:pt x="61" y="167"/>
                  <a:pt x="68" y="157"/>
                  <a:pt x="76" y="148"/>
                </a:cubicBezTo>
                <a:cubicBezTo>
                  <a:pt x="65" y="139"/>
                  <a:pt x="65" y="139"/>
                  <a:pt x="65" y="139"/>
                </a:cubicBezTo>
                <a:cubicBezTo>
                  <a:pt x="57" y="148"/>
                  <a:pt x="49" y="158"/>
                  <a:pt x="42" y="169"/>
                </a:cubicBezTo>
                <a:close/>
                <a:moveTo>
                  <a:pt x="92" y="112"/>
                </a:moveTo>
                <a:cubicBezTo>
                  <a:pt x="102" y="123"/>
                  <a:pt x="102" y="123"/>
                  <a:pt x="102" y="123"/>
                </a:cubicBezTo>
                <a:cubicBezTo>
                  <a:pt x="111" y="115"/>
                  <a:pt x="120" y="108"/>
                  <a:pt x="130" y="101"/>
                </a:cubicBezTo>
                <a:cubicBezTo>
                  <a:pt x="122" y="89"/>
                  <a:pt x="122" y="89"/>
                  <a:pt x="122" y="89"/>
                </a:cubicBezTo>
                <a:cubicBezTo>
                  <a:pt x="112" y="96"/>
                  <a:pt x="101" y="103"/>
                  <a:pt x="92" y="112"/>
                </a:cubicBezTo>
                <a:close/>
                <a:moveTo>
                  <a:pt x="156" y="71"/>
                </a:moveTo>
                <a:cubicBezTo>
                  <a:pt x="162" y="84"/>
                  <a:pt x="162" y="84"/>
                  <a:pt x="162" y="84"/>
                </a:cubicBezTo>
                <a:cubicBezTo>
                  <a:pt x="173" y="79"/>
                  <a:pt x="184" y="75"/>
                  <a:pt x="195" y="72"/>
                </a:cubicBezTo>
                <a:cubicBezTo>
                  <a:pt x="191" y="58"/>
                  <a:pt x="191" y="58"/>
                  <a:pt x="191" y="58"/>
                </a:cubicBezTo>
                <a:cubicBezTo>
                  <a:pt x="179" y="61"/>
                  <a:pt x="167" y="66"/>
                  <a:pt x="156" y="71"/>
                </a:cubicBezTo>
                <a:close/>
                <a:moveTo>
                  <a:pt x="273" y="47"/>
                </a:moveTo>
                <a:cubicBezTo>
                  <a:pt x="226" y="0"/>
                  <a:pt x="226" y="0"/>
                  <a:pt x="226" y="0"/>
                </a:cubicBezTo>
                <a:cubicBezTo>
                  <a:pt x="215" y="11"/>
                  <a:pt x="215" y="11"/>
                  <a:pt x="215" y="11"/>
                </a:cubicBezTo>
                <a:cubicBezTo>
                  <a:pt x="252" y="47"/>
                  <a:pt x="252" y="47"/>
                  <a:pt x="252" y="47"/>
                </a:cubicBezTo>
                <a:cubicBezTo>
                  <a:pt x="244" y="48"/>
                  <a:pt x="236" y="48"/>
                  <a:pt x="228" y="50"/>
                </a:cubicBezTo>
                <a:cubicBezTo>
                  <a:pt x="230" y="64"/>
                  <a:pt x="230" y="64"/>
                  <a:pt x="230" y="64"/>
                </a:cubicBezTo>
                <a:cubicBezTo>
                  <a:pt x="236" y="63"/>
                  <a:pt x="242" y="63"/>
                  <a:pt x="248" y="62"/>
                </a:cubicBezTo>
                <a:cubicBezTo>
                  <a:pt x="215" y="94"/>
                  <a:pt x="215" y="94"/>
                  <a:pt x="215" y="94"/>
                </a:cubicBezTo>
                <a:cubicBezTo>
                  <a:pt x="226" y="105"/>
                  <a:pt x="226" y="105"/>
                  <a:pt x="226" y="105"/>
                </a:cubicBezTo>
                <a:cubicBezTo>
                  <a:pt x="273" y="58"/>
                  <a:pt x="273" y="58"/>
                  <a:pt x="273" y="58"/>
                </a:cubicBezTo>
                <a:cubicBezTo>
                  <a:pt x="276" y="55"/>
                  <a:pt x="276" y="50"/>
                  <a:pt x="273" y="47"/>
                </a:cubicBezTo>
                <a:close/>
              </a:path>
            </a:pathLst>
          </a:custGeom>
          <a:solidFill>
            <a:schemeClr val="accent2"/>
          </a:solidFill>
          <a:ln>
            <a:noFill/>
          </a:ln>
          <a:scene3d>
            <a:camera prst="orthographicFront">
              <a:rot lat="0" lon="10799978" rev="0"/>
            </a:camera>
            <a:lightRig rig="threePt" dir="t"/>
          </a:scene3d>
        </p:spPr>
        <p:txBody>
          <a:bodyPr vert="horz" wrap="square" lIns="91440" tIns="45720" rIns="91440" bIns="45720" numCol="1" anchor="t" anchorCtr="0" compatLnSpc="1">
            <a:prstTxWarp prst="textNoShape">
              <a:avLst/>
            </a:prstTxWarp>
          </a:bodyPr>
          <a:lstStyle/>
          <a:p>
            <a:endParaRPr lang="en-US"/>
          </a:p>
        </p:txBody>
      </p:sp>
      <p:pic>
        <p:nvPicPr>
          <p:cNvPr id="19" name="Picture 18"/>
          <p:cNvPicPr>
            <a:picLocks noChangeAspect="1"/>
          </p:cNvPicPr>
          <p:nvPr/>
        </p:nvPicPr>
        <p:blipFill>
          <a:blip r:embed="rId7" cstate="print">
            <a:duotone>
              <a:prstClr val="black"/>
              <a:schemeClr val="tx2">
                <a:tint val="45000"/>
                <a:satMod val="400000"/>
              </a:schemeClr>
            </a:duotone>
            <a:extLst>
              <a:ext uri="{BEBA8EAE-BF5A-486C-A8C5-ECC9F3942E4B}">
                <a14:imgProps xmlns:a14="http://schemas.microsoft.com/office/drawing/2010/main">
                  <a14:imgLayer r:embed="rId8">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extLst>
      <p:ext uri="{BB962C8B-B14F-4D97-AF65-F5344CB8AC3E}">
        <p14:creationId xmlns:p14="http://schemas.microsoft.com/office/powerpoint/2010/main" val="127546016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3">
                                            <p:txEl>
                                              <p:pRg st="0" end="0"/>
                                            </p:txEl>
                                          </p:spTgt>
                                        </p:tgtEl>
                                        <p:attrNameLst>
                                          <p:attrName>style.visibility</p:attrName>
                                        </p:attrNameLst>
                                      </p:cBhvr>
                                      <p:to>
                                        <p:strVal val="visible"/>
                                      </p:to>
                                    </p:set>
                                    <p:animEffect transition="in" filter="fade">
                                      <p:cBhvr>
                                        <p:cTn id="13" dur="500"/>
                                        <p:tgtEl>
                                          <p:spTgt spid="2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30"/>
                                        </p:tgtEl>
                                        <p:attrNameLst>
                                          <p:attrName>style.visibility</p:attrName>
                                        </p:attrNameLst>
                                      </p:cBhvr>
                                      <p:to>
                                        <p:strVal val="visible"/>
                                      </p:to>
                                    </p:set>
                                    <p:animEffect transition="in" filter="fade">
                                      <p:cBhvr>
                                        <p:cTn id="18" dur="500"/>
                                        <p:tgtEl>
                                          <p:spTgt spid="30"/>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fade">
                                      <p:cBhvr>
                                        <p:cTn id="21" dur="500"/>
                                        <p:tgtEl>
                                          <p:spTgt spid="26"/>
                                        </p:tgtEl>
                                      </p:cBhvr>
                                    </p:animEffect>
                                  </p:childTnLst>
                                </p:cTn>
                              </p:par>
                              <p:par>
                                <p:cTn id="22" presetID="10" presetClass="entr" presetSubtype="0" fill="hold" nodeType="with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500"/>
                                        <p:tgtEl>
                                          <p:spTgt spid="14"/>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31"/>
                                        </p:tgtEl>
                                        <p:attrNameLst>
                                          <p:attrName>style.visibility</p:attrName>
                                        </p:attrNameLst>
                                      </p:cBhvr>
                                      <p:to>
                                        <p:strVal val="visible"/>
                                      </p:to>
                                    </p:set>
                                    <p:animEffect transition="in" filter="fade">
                                      <p:cBhvr>
                                        <p:cTn id="29" dur="500"/>
                                        <p:tgtEl>
                                          <p:spTgt spid="31"/>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500"/>
                                        <p:tgtEl>
                                          <p:spTgt spid="10"/>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fade">
                                      <p:cBhvr>
                                        <p:cTn id="35" dur="500"/>
                                        <p:tgtEl>
                                          <p:spTgt spid="24"/>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27"/>
                                        </p:tgtEl>
                                        <p:attrNameLst>
                                          <p:attrName>style.visibility</p:attrName>
                                        </p:attrNameLst>
                                      </p:cBhvr>
                                      <p:to>
                                        <p:strVal val="visible"/>
                                      </p:to>
                                    </p:set>
                                    <p:animEffect transition="in" filter="fade">
                                      <p:cBhvr>
                                        <p:cTn id="40" dur="500"/>
                                        <p:tgtEl>
                                          <p:spTgt spid="27"/>
                                        </p:tgtEl>
                                      </p:cBhvr>
                                    </p:animEffect>
                                  </p:childTnLst>
                                </p:cTn>
                              </p:par>
                              <p:par>
                                <p:cTn id="41" presetID="10" presetClass="entr" presetSubtype="0" fill="hold" nodeType="withEffect">
                                  <p:stCondLst>
                                    <p:cond delay="0"/>
                                  </p:stCondLst>
                                  <p:childTnLst>
                                    <p:set>
                                      <p:cBhvr>
                                        <p:cTn id="42" dur="1" fill="hold">
                                          <p:stCondLst>
                                            <p:cond delay="0"/>
                                          </p:stCondLst>
                                        </p:cTn>
                                        <p:tgtEl>
                                          <p:spTgt spid="1028"/>
                                        </p:tgtEl>
                                        <p:attrNameLst>
                                          <p:attrName>style.visibility</p:attrName>
                                        </p:attrNameLst>
                                      </p:cBhvr>
                                      <p:to>
                                        <p:strVal val="visible"/>
                                      </p:to>
                                    </p:set>
                                    <p:animEffect transition="in" filter="fade">
                                      <p:cBhvr>
                                        <p:cTn id="43" dur="500"/>
                                        <p:tgtEl>
                                          <p:spTgt spid="1028"/>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fade">
                                      <p:cBhvr>
                                        <p:cTn id="4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16" grpId="0" animBg="1"/>
      <p:bldP spid="23" grpId="0" build="p"/>
      <p:bldP spid="24" grpId="0"/>
      <p:bldP spid="26" grpId="0"/>
      <p:bldP spid="27" grpId="0"/>
      <p:bldP spid="10" grpId="0" animBg="1"/>
      <p:bldP spid="30" grpId="0" animBg="1"/>
      <p:bldP spid="31" grpId="0" animBg="1"/>
      <p:bldP spid="1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Straight Connector 7"/>
          <p:cNvCxnSpPr/>
          <p:nvPr/>
        </p:nvCxnSpPr>
        <p:spPr>
          <a:xfrm>
            <a:off x="10324214" y="2966484"/>
            <a:ext cx="0" cy="2073342"/>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6" name="Cloud 5"/>
          <p:cNvSpPr/>
          <p:nvPr/>
        </p:nvSpPr>
        <p:spPr bwMode="auto">
          <a:xfrm>
            <a:off x="8623925" y="1493109"/>
            <a:ext cx="2709118" cy="2102655"/>
          </a:xfrm>
          <a:prstGeom prst="cloud">
            <a:avLst/>
          </a:prstGeom>
          <a:solidFill>
            <a:srgbClr val="FCFCFC"/>
          </a:solidFill>
          <a:ln w="38100">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2" name="Title 1"/>
          <p:cNvSpPr>
            <a:spLocks noGrp="1"/>
          </p:cNvSpPr>
          <p:nvPr>
            <p:ph type="title"/>
          </p:nvPr>
        </p:nvSpPr>
        <p:spPr>
          <a:xfrm>
            <a:off x="519112" y="228600"/>
            <a:ext cx="11149013" cy="747897"/>
          </a:xfrm>
        </p:spPr>
        <p:txBody>
          <a:bodyPr/>
          <a:lstStyle/>
          <a:p>
            <a:r>
              <a:rPr lang="en-US" dirty="0" smtClean="0"/>
              <a:t>SQL Reporting</a:t>
            </a:r>
            <a:endParaRPr lang="en-US" dirty="0"/>
          </a:p>
        </p:txBody>
      </p:sp>
      <p:sp>
        <p:nvSpPr>
          <p:cNvPr id="5" name="Text Placeholder 3"/>
          <p:cNvSpPr txBox="1">
            <a:spLocks/>
          </p:cNvSpPr>
          <p:nvPr/>
        </p:nvSpPr>
        <p:spPr>
          <a:xfrm>
            <a:off x="519112" y="1508087"/>
            <a:ext cx="5399906" cy="2546851"/>
          </a:xfrm>
          <a:prstGeom prst="rect">
            <a:avLst/>
          </a:prstGeom>
        </p:spPr>
        <p:txBody>
          <a:bodyPr vert="horz" wrap="square" lIns="0" tIns="0" rIns="0" bIns="0" rtlCol="0">
            <a:spAutoFit/>
          </a:bodyPr>
          <a:lstStyle>
            <a:lvl1pPr marL="3175" indent="0" algn="l" defTabSz="914363" rtl="0" eaLnBrk="1" latinLnBrk="0" hangingPunct="1">
              <a:lnSpc>
                <a:spcPct val="90000"/>
              </a:lnSpc>
              <a:spcBef>
                <a:spcPts val="0"/>
              </a:spcBef>
              <a:spcAft>
                <a:spcPts val="900"/>
              </a:spcAft>
              <a:buSzPct val="80000"/>
              <a:buFont typeface="Arial" pitchFamily="34" charset="0"/>
              <a:buNone/>
              <a:defRPr sz="4000" kern="1200" spc="-100" baseline="0">
                <a:gradFill>
                  <a:gsLst>
                    <a:gs pos="0">
                      <a:srgbClr val="595959"/>
                    </a:gs>
                    <a:gs pos="86000">
                      <a:srgbClr val="595959"/>
                    </a:gs>
                  </a:gsLst>
                  <a:lin ang="5400000" scaled="0"/>
                </a:gradFill>
                <a:latin typeface="Segoe UI Light" pitchFamily="34" charset="0"/>
                <a:ea typeface="+mn-ea"/>
                <a:cs typeface="+mn-cs"/>
              </a:defRPr>
            </a:lvl1pPr>
            <a:lvl2pPr marL="3175" indent="0" algn="l" defTabSz="914363" rtl="0" eaLnBrk="1" latinLnBrk="0" hangingPunct="1">
              <a:lnSpc>
                <a:spcPct val="90000"/>
              </a:lnSpc>
              <a:spcBef>
                <a:spcPts val="0"/>
              </a:spcBef>
              <a:buSzPct val="80000"/>
              <a:buFont typeface="Arial" pitchFamily="34" charset="0"/>
              <a:buNone/>
              <a:defRPr sz="2000" kern="1200" spc="-50" baseline="0">
                <a:gradFill>
                  <a:gsLst>
                    <a:gs pos="0">
                      <a:srgbClr val="595959"/>
                    </a:gs>
                    <a:gs pos="86000">
                      <a:srgbClr val="595959"/>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0000"/>
              <a:buFontTx/>
              <a:buBlip>
                <a:blip r:embed="rId3"/>
              </a:buBlip>
              <a:defRPr sz="2400" kern="120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0000"/>
              <a:buFontTx/>
              <a:buBlip>
                <a:blip r:embed="rId3"/>
              </a:buBlip>
              <a:defRPr sz="2000" kern="120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0000"/>
              <a:buFontTx/>
              <a:buBlip>
                <a:blip r:embed="rId3"/>
              </a:buBlip>
              <a:defRPr sz="2000" kern="120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00000"/>
              </a:lnSpc>
            </a:pPr>
            <a:r>
              <a:rPr lang="en-US" sz="2800" dirty="0" smtClean="0">
                <a:solidFill>
                  <a:schemeClr val="accent2">
                    <a:alpha val="99000"/>
                  </a:schemeClr>
                </a:solidFill>
              </a:rPr>
              <a:t>Same Cloud Benefits</a:t>
            </a:r>
            <a:endParaRPr lang="en-US" sz="2800" dirty="0" smtClean="0"/>
          </a:p>
          <a:p>
            <a:pPr>
              <a:lnSpc>
                <a:spcPct val="100000"/>
              </a:lnSpc>
            </a:pPr>
            <a:r>
              <a:rPr lang="en-US" sz="2000" dirty="0" smtClean="0">
                <a:latin typeface="+mn-lt"/>
              </a:rPr>
              <a:t>Enterprise-class scalability</a:t>
            </a:r>
          </a:p>
          <a:p>
            <a:pPr>
              <a:lnSpc>
                <a:spcPct val="100000"/>
              </a:lnSpc>
            </a:pPr>
            <a:r>
              <a:rPr lang="en-US" sz="2000" dirty="0" smtClean="0">
                <a:latin typeface="+mn-lt"/>
              </a:rPr>
              <a:t>Automatic support for High-Availability</a:t>
            </a:r>
          </a:p>
          <a:p>
            <a:pPr>
              <a:lnSpc>
                <a:spcPct val="100000"/>
              </a:lnSpc>
            </a:pPr>
            <a:r>
              <a:rPr lang="en-US" sz="2000" dirty="0" smtClean="0">
                <a:latin typeface="+mn-lt"/>
              </a:rPr>
              <a:t>Rapid provisioning</a:t>
            </a:r>
          </a:p>
          <a:p>
            <a:pPr>
              <a:lnSpc>
                <a:spcPct val="100000"/>
              </a:lnSpc>
            </a:pPr>
            <a:r>
              <a:rPr lang="en-US" sz="2000" dirty="0" smtClean="0">
                <a:latin typeface="+mn-lt"/>
              </a:rPr>
              <a:t>Trusted and familiar security model</a:t>
            </a:r>
          </a:p>
          <a:p>
            <a:pPr>
              <a:lnSpc>
                <a:spcPct val="100000"/>
              </a:lnSpc>
            </a:pPr>
            <a:r>
              <a:rPr lang="en-US" sz="2000" dirty="0" smtClean="0">
                <a:latin typeface="+mn-lt"/>
              </a:rPr>
              <a:t>Global Distribution</a:t>
            </a:r>
          </a:p>
        </p:txBody>
      </p:sp>
      <p:sp>
        <p:nvSpPr>
          <p:cNvPr id="17" name="Can 16"/>
          <p:cNvSpPr/>
          <p:nvPr/>
        </p:nvSpPr>
        <p:spPr>
          <a:xfrm>
            <a:off x="9697391" y="1746997"/>
            <a:ext cx="741103" cy="624721"/>
          </a:xfrm>
          <a:prstGeom prst="can">
            <a:avLst/>
          </a:prstGeom>
          <a:solidFill>
            <a:schemeClr val="accent4"/>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1050" dirty="0" smtClean="0">
                <a:solidFill>
                  <a:schemeClr val="bg1"/>
                </a:solidFill>
              </a:rPr>
              <a:t>SQL Database</a:t>
            </a:r>
            <a:endParaRPr lang="en-US" sz="1400" dirty="0">
              <a:solidFill>
                <a:schemeClr val="bg1"/>
              </a:solidFill>
            </a:endParaRPr>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751624" y="3728470"/>
            <a:ext cx="1354456" cy="11058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301256" y="2431501"/>
            <a:ext cx="419100" cy="666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438619" y="2784481"/>
            <a:ext cx="629323" cy="513804"/>
          </a:xfrm>
          <a:prstGeom prst="rect">
            <a:avLst/>
          </a:prstGeom>
          <a:noFill/>
          <a:ln>
            <a:noFill/>
          </a:ln>
          <a:effectLst/>
          <a:scene3d>
            <a:camera prst="isometricLeftDown"/>
            <a:lightRig rig="threePt" dir="t"/>
          </a:scene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2" name="Straight Arrow Connector 11"/>
          <p:cNvCxnSpPr>
            <a:stCxn id="17" idx="3"/>
            <a:endCxn id="3" idx="3"/>
          </p:cNvCxnSpPr>
          <p:nvPr/>
        </p:nvCxnSpPr>
        <p:spPr>
          <a:xfrm flipH="1">
            <a:off x="9720356" y="2371718"/>
            <a:ext cx="347587" cy="393158"/>
          </a:xfrm>
          <a:prstGeom prst="straightConnector1">
            <a:avLst/>
          </a:prstGeom>
          <a:ln w="38100">
            <a:solidFill>
              <a:schemeClr val="accent2"/>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flipH="1">
            <a:off x="8123274" y="5039826"/>
            <a:ext cx="2200940" cy="0"/>
          </a:xfrm>
          <a:prstGeom prst="straightConnector1">
            <a:avLst/>
          </a:prstGeom>
          <a:ln w="38100">
            <a:solidFill>
              <a:schemeClr val="accent2"/>
            </a:solidFill>
            <a:tailEnd type="arrow"/>
          </a:ln>
        </p:spPr>
        <p:style>
          <a:lnRef idx="1">
            <a:schemeClr val="accent1"/>
          </a:lnRef>
          <a:fillRef idx="0">
            <a:schemeClr val="accent1"/>
          </a:fillRef>
          <a:effectRef idx="0">
            <a:schemeClr val="accent1"/>
          </a:effectRef>
          <a:fontRef idx="minor">
            <a:schemeClr val="tx1"/>
          </a:fontRef>
        </p:style>
      </p:cxnSp>
      <p:sp>
        <p:nvSpPr>
          <p:cNvPr id="31" name="Rectangle 30"/>
          <p:cNvSpPr/>
          <p:nvPr/>
        </p:nvSpPr>
        <p:spPr bwMode="auto">
          <a:xfrm>
            <a:off x="7421526" y="3885377"/>
            <a:ext cx="701748" cy="1467293"/>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32" name="Rectangle 31"/>
          <p:cNvSpPr/>
          <p:nvPr/>
        </p:nvSpPr>
        <p:spPr bwMode="auto">
          <a:xfrm>
            <a:off x="7549118" y="3966905"/>
            <a:ext cx="170121" cy="170121"/>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33" name="Rectangle 32"/>
          <p:cNvSpPr/>
          <p:nvPr/>
        </p:nvSpPr>
        <p:spPr bwMode="auto">
          <a:xfrm>
            <a:off x="7804299" y="3966905"/>
            <a:ext cx="170121" cy="170121"/>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34" name="Rectangle 33"/>
          <p:cNvSpPr/>
          <p:nvPr/>
        </p:nvSpPr>
        <p:spPr bwMode="auto">
          <a:xfrm>
            <a:off x="7549118" y="4219481"/>
            <a:ext cx="170121" cy="170121"/>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35" name="Rectangle 34"/>
          <p:cNvSpPr/>
          <p:nvPr/>
        </p:nvSpPr>
        <p:spPr bwMode="auto">
          <a:xfrm>
            <a:off x="7804299" y="4219481"/>
            <a:ext cx="170121" cy="170121"/>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36" name="Rectangle 35"/>
          <p:cNvSpPr/>
          <p:nvPr/>
        </p:nvSpPr>
        <p:spPr bwMode="auto">
          <a:xfrm>
            <a:off x="7549117" y="4448902"/>
            <a:ext cx="170121" cy="170121"/>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37" name="Rectangle 36"/>
          <p:cNvSpPr/>
          <p:nvPr/>
        </p:nvSpPr>
        <p:spPr bwMode="auto">
          <a:xfrm>
            <a:off x="7804298" y="4448902"/>
            <a:ext cx="170121" cy="170121"/>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38" name="Rectangle 37"/>
          <p:cNvSpPr/>
          <p:nvPr/>
        </p:nvSpPr>
        <p:spPr bwMode="auto">
          <a:xfrm>
            <a:off x="7549117" y="4690845"/>
            <a:ext cx="170121" cy="170121"/>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39" name="Rectangle 38"/>
          <p:cNvSpPr/>
          <p:nvPr/>
        </p:nvSpPr>
        <p:spPr bwMode="auto">
          <a:xfrm>
            <a:off x="7804298" y="4690845"/>
            <a:ext cx="170121" cy="170121"/>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40" name="Rectangle 39"/>
          <p:cNvSpPr/>
          <p:nvPr/>
        </p:nvSpPr>
        <p:spPr bwMode="auto">
          <a:xfrm>
            <a:off x="7549118" y="4923888"/>
            <a:ext cx="170121" cy="170121"/>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41" name="Rectangle 40"/>
          <p:cNvSpPr/>
          <p:nvPr/>
        </p:nvSpPr>
        <p:spPr bwMode="auto">
          <a:xfrm>
            <a:off x="7804299" y="4923888"/>
            <a:ext cx="170121" cy="170121"/>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42" name="Isosceles Triangle 41"/>
          <p:cNvSpPr/>
          <p:nvPr/>
        </p:nvSpPr>
        <p:spPr bwMode="auto">
          <a:xfrm>
            <a:off x="7412099" y="3595764"/>
            <a:ext cx="701748" cy="289613"/>
          </a:xfrm>
          <a:prstGeom prst="triangle">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43" name="Rectangle 42"/>
          <p:cNvSpPr/>
          <p:nvPr/>
        </p:nvSpPr>
        <p:spPr bwMode="auto">
          <a:xfrm>
            <a:off x="6719778" y="4533962"/>
            <a:ext cx="701748" cy="81870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44" name="Rectangle 43"/>
          <p:cNvSpPr/>
          <p:nvPr/>
        </p:nvSpPr>
        <p:spPr bwMode="auto">
          <a:xfrm>
            <a:off x="6908095" y="4619023"/>
            <a:ext cx="170121" cy="170121"/>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45" name="Rectangle 44"/>
          <p:cNvSpPr/>
          <p:nvPr/>
        </p:nvSpPr>
        <p:spPr bwMode="auto">
          <a:xfrm>
            <a:off x="7163276" y="4619023"/>
            <a:ext cx="170121" cy="170121"/>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46" name="Rectangle 45"/>
          <p:cNvSpPr/>
          <p:nvPr/>
        </p:nvSpPr>
        <p:spPr bwMode="auto">
          <a:xfrm>
            <a:off x="6908095" y="4860966"/>
            <a:ext cx="170121" cy="170121"/>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47" name="Rectangle 46"/>
          <p:cNvSpPr/>
          <p:nvPr/>
        </p:nvSpPr>
        <p:spPr bwMode="auto">
          <a:xfrm>
            <a:off x="7163276" y="4860966"/>
            <a:ext cx="170121" cy="170121"/>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48" name="Rectangle 47"/>
          <p:cNvSpPr/>
          <p:nvPr/>
        </p:nvSpPr>
        <p:spPr bwMode="auto">
          <a:xfrm>
            <a:off x="6908096" y="5094009"/>
            <a:ext cx="170121" cy="170121"/>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49" name="Rectangle 48"/>
          <p:cNvSpPr/>
          <p:nvPr/>
        </p:nvSpPr>
        <p:spPr bwMode="auto">
          <a:xfrm>
            <a:off x="7163277" y="5094009"/>
            <a:ext cx="170121" cy="170121"/>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87621537"/>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p:txBody>
          <a:bodyPr/>
          <a:lstStyle/>
          <a:p>
            <a:r>
              <a:rPr lang="en-US" dirty="0" smtClean="0"/>
              <a:t>Architecture</a:t>
            </a:r>
            <a:endParaRPr lang="en-US" dirty="0"/>
          </a:p>
        </p:txBody>
      </p:sp>
    </p:spTree>
    <p:extLst>
      <p:ext uri="{BB962C8B-B14F-4D97-AF65-F5344CB8AC3E}">
        <p14:creationId xmlns:p14="http://schemas.microsoft.com/office/powerpoint/2010/main" val="2121984649"/>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57" name="Diagram 1056"/>
          <p:cNvGraphicFramePr/>
          <p:nvPr>
            <p:extLst>
              <p:ext uri="{D42A27DB-BD31-4B8C-83A1-F6EECF244321}">
                <p14:modId xmlns:p14="http://schemas.microsoft.com/office/powerpoint/2010/main" val="1672424820"/>
              </p:ext>
            </p:extLst>
          </p:nvPr>
        </p:nvGraphicFramePr>
        <p:xfrm>
          <a:off x="1377036" y="1361440"/>
          <a:ext cx="349714" cy="304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2" name="Title 1"/>
          <p:cNvSpPr>
            <a:spLocks noGrp="1"/>
          </p:cNvSpPr>
          <p:nvPr>
            <p:ph type="title"/>
          </p:nvPr>
        </p:nvSpPr>
        <p:spPr/>
        <p:txBody>
          <a:bodyPr>
            <a:normAutofit/>
          </a:bodyPr>
          <a:lstStyle/>
          <a:p>
            <a:r>
              <a:rPr lang="en-US" dirty="0"/>
              <a:t>Architecture </a:t>
            </a:r>
            <a:r>
              <a:rPr lang="en-US" dirty="0" smtClean="0"/>
              <a:t>– What’s Under </a:t>
            </a:r>
            <a:r>
              <a:rPr lang="en-US" dirty="0"/>
              <a:t>The </a:t>
            </a:r>
            <a:r>
              <a:rPr lang="en-US" dirty="0" smtClean="0"/>
              <a:t>Hood</a:t>
            </a:r>
            <a:endParaRPr lang="en-US" dirty="0">
              <a:latin typeface="Segoe UI Light" pitchFamily="34" charset="0"/>
            </a:endParaRPr>
          </a:p>
        </p:txBody>
      </p:sp>
      <p:sp>
        <p:nvSpPr>
          <p:cNvPr id="4" name="Rounded Rectangle 3"/>
          <p:cNvSpPr/>
          <p:nvPr/>
        </p:nvSpPr>
        <p:spPr>
          <a:xfrm>
            <a:off x="4773956" y="2341154"/>
            <a:ext cx="1422030" cy="391886"/>
          </a:xfrm>
          <a:prstGeom prst="roundRect">
            <a:avLst>
              <a:gd name="adj"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en-US" sz="1100" b="1" dirty="0" smtClean="0">
                <a:gradFill>
                  <a:gsLst>
                    <a:gs pos="0">
                      <a:schemeClr val="bg1"/>
                    </a:gs>
                    <a:gs pos="100000">
                      <a:schemeClr val="bg1"/>
                    </a:gs>
                  </a:gsLst>
                </a:gradFill>
              </a:rPr>
              <a:t>Load Balancer</a:t>
            </a:r>
            <a:endParaRPr lang="en-US" b="1" dirty="0" smtClean="0">
              <a:gradFill>
                <a:gsLst>
                  <a:gs pos="0">
                    <a:schemeClr val="bg1"/>
                  </a:gs>
                  <a:gs pos="100000">
                    <a:schemeClr val="bg1"/>
                  </a:gs>
                </a:gsLst>
              </a:gradFill>
            </a:endParaRPr>
          </a:p>
        </p:txBody>
      </p:sp>
      <p:sp>
        <p:nvSpPr>
          <p:cNvPr id="12" name="Rounded Rectangle 11"/>
          <p:cNvSpPr/>
          <p:nvPr/>
        </p:nvSpPr>
        <p:spPr>
          <a:xfrm>
            <a:off x="4773956" y="3026954"/>
            <a:ext cx="1422030" cy="391886"/>
          </a:xfrm>
          <a:prstGeom prst="roundRect">
            <a:avLst>
              <a:gd name="adj"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en-US" sz="1400" dirty="0" smtClean="0">
                <a:gradFill>
                  <a:gsLst>
                    <a:gs pos="0">
                      <a:schemeClr val="bg1"/>
                    </a:gs>
                    <a:gs pos="100000">
                      <a:schemeClr val="bg1"/>
                    </a:gs>
                  </a:gsLst>
                </a:gradFill>
              </a:rPr>
              <a:t>Gateway</a:t>
            </a:r>
            <a:endParaRPr lang="en-US" dirty="0" smtClean="0">
              <a:gradFill>
                <a:gsLst>
                  <a:gs pos="0">
                    <a:schemeClr val="bg1"/>
                  </a:gs>
                  <a:gs pos="100000">
                    <a:schemeClr val="bg1"/>
                  </a:gs>
                </a:gsLst>
              </a:gradFill>
            </a:endParaRPr>
          </a:p>
        </p:txBody>
      </p:sp>
      <p:sp>
        <p:nvSpPr>
          <p:cNvPr id="13" name="Rounded Rectangle 12"/>
          <p:cNvSpPr/>
          <p:nvPr/>
        </p:nvSpPr>
        <p:spPr>
          <a:xfrm>
            <a:off x="6703854" y="3026954"/>
            <a:ext cx="1422030" cy="391886"/>
          </a:xfrm>
          <a:prstGeom prst="roundRect">
            <a:avLst>
              <a:gd name="adj"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en-US" sz="1400" dirty="0" smtClean="0">
                <a:gradFill>
                  <a:gsLst>
                    <a:gs pos="0">
                      <a:schemeClr val="bg1"/>
                    </a:gs>
                    <a:gs pos="100000">
                      <a:schemeClr val="bg1"/>
                    </a:gs>
                  </a:gsLst>
                </a:gradFill>
              </a:rPr>
              <a:t>Gateway</a:t>
            </a:r>
            <a:endParaRPr lang="en-US" dirty="0" smtClean="0">
              <a:gradFill>
                <a:gsLst>
                  <a:gs pos="0">
                    <a:schemeClr val="bg1"/>
                  </a:gs>
                  <a:gs pos="100000">
                    <a:schemeClr val="bg1"/>
                  </a:gs>
                </a:gsLst>
              </a:gradFill>
            </a:endParaRPr>
          </a:p>
        </p:txBody>
      </p:sp>
      <p:sp>
        <p:nvSpPr>
          <p:cNvPr id="14" name="Rounded Rectangle 13"/>
          <p:cNvSpPr/>
          <p:nvPr/>
        </p:nvSpPr>
        <p:spPr>
          <a:xfrm>
            <a:off x="2833176" y="3026954"/>
            <a:ext cx="1422030" cy="391886"/>
          </a:xfrm>
          <a:prstGeom prst="roundRect">
            <a:avLst>
              <a:gd name="adj"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en-US" sz="1400" dirty="0" smtClean="0">
                <a:gradFill>
                  <a:gsLst>
                    <a:gs pos="0">
                      <a:schemeClr val="bg1"/>
                    </a:gs>
                    <a:gs pos="100000">
                      <a:schemeClr val="bg1"/>
                    </a:gs>
                  </a:gsLst>
                </a:gradFill>
              </a:rPr>
              <a:t>Gateway</a:t>
            </a:r>
            <a:endParaRPr lang="en-US" dirty="0" smtClean="0">
              <a:gradFill>
                <a:gsLst>
                  <a:gs pos="0">
                    <a:schemeClr val="bg1"/>
                  </a:gs>
                  <a:gs pos="100000">
                    <a:schemeClr val="bg1"/>
                  </a:gs>
                </a:gsLst>
              </a:gradFill>
            </a:endParaRPr>
          </a:p>
        </p:txBody>
      </p:sp>
      <p:sp>
        <p:nvSpPr>
          <p:cNvPr id="15" name="Rounded Rectangle 14"/>
          <p:cNvSpPr/>
          <p:nvPr/>
        </p:nvSpPr>
        <p:spPr>
          <a:xfrm>
            <a:off x="4367662" y="3772624"/>
            <a:ext cx="1726750" cy="1676400"/>
          </a:xfrm>
          <a:prstGeom prst="roundRect">
            <a:avLst>
              <a:gd name="adj"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defTabSz="914400"/>
            <a:r>
              <a:rPr lang="en-US" dirty="0" smtClean="0">
                <a:gradFill>
                  <a:gsLst>
                    <a:gs pos="0">
                      <a:schemeClr val="bg1"/>
                    </a:gs>
                    <a:gs pos="100000">
                      <a:schemeClr val="bg1"/>
                    </a:gs>
                  </a:gsLst>
                  <a:lin ang="5400000" scaled="0"/>
                </a:gradFill>
              </a:rPr>
              <a:t>RS Instance</a:t>
            </a:r>
          </a:p>
        </p:txBody>
      </p:sp>
      <p:sp>
        <p:nvSpPr>
          <p:cNvPr id="16" name="Rounded Rectangle 15"/>
          <p:cNvSpPr/>
          <p:nvPr/>
        </p:nvSpPr>
        <p:spPr>
          <a:xfrm>
            <a:off x="4621596" y="4096474"/>
            <a:ext cx="1218883" cy="647700"/>
          </a:xfrm>
          <a:prstGeom prst="roundRect">
            <a:avLst>
              <a:gd name="adj"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defTabSz="914400"/>
            <a:r>
              <a:rPr lang="en-US" sz="800" dirty="0" smtClean="0">
                <a:solidFill>
                  <a:prstClr val="white"/>
                </a:solidFill>
              </a:rPr>
              <a:t>Monitor/</a:t>
            </a:r>
            <a:r>
              <a:rPr lang="en-US" sz="800" dirty="0" err="1" smtClean="0">
                <a:solidFill>
                  <a:prstClr val="white"/>
                </a:solidFill>
              </a:rPr>
              <a:t>Comm</a:t>
            </a:r>
            <a:endParaRPr lang="en-US" dirty="0" smtClean="0">
              <a:solidFill>
                <a:prstClr val="white"/>
              </a:solidFill>
            </a:endParaRPr>
          </a:p>
          <a:p>
            <a:pPr algn="ctr" defTabSz="914400"/>
            <a:r>
              <a:rPr lang="en-US" sz="800" dirty="0" smtClean="0">
                <a:solidFill>
                  <a:prstClr val="white"/>
                </a:solidFill>
              </a:rPr>
              <a:t>[SLA &amp; Usage]</a:t>
            </a:r>
          </a:p>
          <a:p>
            <a:pPr algn="ctr" defTabSz="914400"/>
            <a:r>
              <a:rPr lang="en-US" sz="800" dirty="0" smtClean="0">
                <a:solidFill>
                  <a:prstClr val="white"/>
                </a:solidFill>
              </a:rPr>
              <a:t>[Performance]</a:t>
            </a:r>
          </a:p>
          <a:p>
            <a:pPr algn="ctr" defTabSz="914400"/>
            <a:r>
              <a:rPr lang="en-US" sz="800" dirty="0" smtClean="0">
                <a:solidFill>
                  <a:prstClr val="white"/>
                </a:solidFill>
              </a:rPr>
              <a:t>[Traces &amp; Logs]</a:t>
            </a:r>
          </a:p>
        </p:txBody>
      </p:sp>
      <p:sp>
        <p:nvSpPr>
          <p:cNvPr id="17" name="Rounded Rectangle 16"/>
          <p:cNvSpPr/>
          <p:nvPr/>
        </p:nvSpPr>
        <p:spPr>
          <a:xfrm>
            <a:off x="4621596" y="4814932"/>
            <a:ext cx="1218883" cy="525236"/>
          </a:xfrm>
          <a:prstGeom prst="roundRect">
            <a:avLst>
              <a:gd name="adj"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defTabSz="914400"/>
            <a:r>
              <a:rPr lang="en-US" sz="1400" dirty="0" smtClean="0">
                <a:solidFill>
                  <a:prstClr val="white"/>
                </a:solidFill>
              </a:rPr>
              <a:t>RS Engine</a:t>
            </a:r>
          </a:p>
        </p:txBody>
      </p:sp>
      <p:sp>
        <p:nvSpPr>
          <p:cNvPr id="18" name="Rounded Rectangle 17"/>
          <p:cNvSpPr/>
          <p:nvPr/>
        </p:nvSpPr>
        <p:spPr>
          <a:xfrm>
            <a:off x="4752190" y="3976732"/>
            <a:ext cx="1726750" cy="1676400"/>
          </a:xfrm>
          <a:prstGeom prst="roundRect">
            <a:avLst>
              <a:gd name="adj"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defTabSz="914400"/>
            <a:r>
              <a:rPr lang="en-US" dirty="0" smtClean="0">
                <a:gradFill>
                  <a:gsLst>
                    <a:gs pos="0">
                      <a:schemeClr val="bg1"/>
                    </a:gs>
                    <a:gs pos="100000">
                      <a:schemeClr val="bg1"/>
                    </a:gs>
                  </a:gsLst>
                  <a:lin ang="5400000" scaled="0"/>
                </a:gradFill>
              </a:rPr>
              <a:t>RS Instance</a:t>
            </a:r>
          </a:p>
        </p:txBody>
      </p:sp>
      <p:sp>
        <p:nvSpPr>
          <p:cNvPr id="19" name="Rounded Rectangle 18"/>
          <p:cNvSpPr/>
          <p:nvPr/>
        </p:nvSpPr>
        <p:spPr>
          <a:xfrm>
            <a:off x="5006125" y="4300582"/>
            <a:ext cx="1218883" cy="647700"/>
          </a:xfrm>
          <a:prstGeom prst="roundRect">
            <a:avLst>
              <a:gd name="adj"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defTabSz="914400"/>
            <a:r>
              <a:rPr lang="en-US" sz="800" dirty="0" smtClean="0">
                <a:solidFill>
                  <a:prstClr val="white"/>
                </a:solidFill>
              </a:rPr>
              <a:t>Monitor/</a:t>
            </a:r>
            <a:r>
              <a:rPr lang="en-US" sz="800" dirty="0" err="1" smtClean="0">
                <a:solidFill>
                  <a:prstClr val="white"/>
                </a:solidFill>
              </a:rPr>
              <a:t>Comm</a:t>
            </a:r>
            <a:endParaRPr lang="en-US" dirty="0" smtClean="0">
              <a:solidFill>
                <a:prstClr val="white"/>
              </a:solidFill>
            </a:endParaRPr>
          </a:p>
          <a:p>
            <a:pPr algn="ctr" defTabSz="914400"/>
            <a:r>
              <a:rPr lang="en-US" sz="800" dirty="0" smtClean="0">
                <a:solidFill>
                  <a:prstClr val="white"/>
                </a:solidFill>
              </a:rPr>
              <a:t>[SLA &amp; Usage]</a:t>
            </a:r>
          </a:p>
          <a:p>
            <a:pPr algn="ctr" defTabSz="914400"/>
            <a:r>
              <a:rPr lang="en-US" sz="800" dirty="0" smtClean="0">
                <a:solidFill>
                  <a:prstClr val="white"/>
                </a:solidFill>
              </a:rPr>
              <a:t>[Performance]</a:t>
            </a:r>
          </a:p>
          <a:p>
            <a:pPr algn="ctr" defTabSz="914400"/>
            <a:r>
              <a:rPr lang="en-US" sz="800" dirty="0" smtClean="0">
                <a:solidFill>
                  <a:prstClr val="white"/>
                </a:solidFill>
              </a:rPr>
              <a:t>[Traces &amp; Logs]</a:t>
            </a:r>
          </a:p>
        </p:txBody>
      </p:sp>
      <p:sp>
        <p:nvSpPr>
          <p:cNvPr id="20" name="Rounded Rectangle 19"/>
          <p:cNvSpPr/>
          <p:nvPr/>
        </p:nvSpPr>
        <p:spPr>
          <a:xfrm>
            <a:off x="5006125" y="5019040"/>
            <a:ext cx="1218883" cy="525236"/>
          </a:xfrm>
          <a:prstGeom prst="roundRect">
            <a:avLst>
              <a:gd name="adj"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defTabSz="914400"/>
            <a:r>
              <a:rPr lang="en-US" sz="1400" dirty="0" smtClean="0">
                <a:solidFill>
                  <a:prstClr val="white"/>
                </a:solidFill>
              </a:rPr>
              <a:t>RS Engine</a:t>
            </a:r>
          </a:p>
        </p:txBody>
      </p:sp>
      <p:sp>
        <p:nvSpPr>
          <p:cNvPr id="24" name="Rounded Rectangle 23"/>
          <p:cNvSpPr/>
          <p:nvPr/>
        </p:nvSpPr>
        <p:spPr>
          <a:xfrm>
            <a:off x="5129464" y="4180840"/>
            <a:ext cx="1726750" cy="1676400"/>
          </a:xfrm>
          <a:prstGeom prst="roundRect">
            <a:avLst>
              <a:gd name="adj"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defTabSz="914400"/>
            <a:r>
              <a:rPr lang="en-US" dirty="0" smtClean="0">
                <a:gradFill>
                  <a:gsLst>
                    <a:gs pos="0">
                      <a:schemeClr val="bg1"/>
                    </a:gs>
                    <a:gs pos="100000">
                      <a:schemeClr val="bg1"/>
                    </a:gs>
                  </a:gsLst>
                </a:gradFill>
              </a:rPr>
              <a:t>RS Instance</a:t>
            </a:r>
          </a:p>
        </p:txBody>
      </p:sp>
      <p:sp>
        <p:nvSpPr>
          <p:cNvPr id="25" name="Rounded Rectangle 24"/>
          <p:cNvSpPr/>
          <p:nvPr/>
        </p:nvSpPr>
        <p:spPr>
          <a:xfrm>
            <a:off x="5383397" y="4504690"/>
            <a:ext cx="1218883" cy="647700"/>
          </a:xfrm>
          <a:prstGeom prst="roundRect">
            <a:avLst>
              <a:gd name="adj"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defTabSz="914400"/>
            <a:r>
              <a:rPr lang="en-US" sz="900" dirty="0" smtClean="0">
                <a:gradFill>
                  <a:gsLst>
                    <a:gs pos="0">
                      <a:schemeClr val="bg1"/>
                    </a:gs>
                    <a:gs pos="100000">
                      <a:schemeClr val="bg1"/>
                    </a:gs>
                  </a:gsLst>
                  <a:lin ang="5400000" scaled="0"/>
                </a:gradFill>
              </a:rPr>
              <a:t>Monitor/</a:t>
            </a:r>
            <a:r>
              <a:rPr lang="en-US" sz="900" dirty="0" err="1" smtClean="0">
                <a:gradFill>
                  <a:gsLst>
                    <a:gs pos="0">
                      <a:schemeClr val="bg1"/>
                    </a:gs>
                    <a:gs pos="100000">
                      <a:schemeClr val="bg1"/>
                    </a:gs>
                  </a:gsLst>
                  <a:lin ang="5400000" scaled="0"/>
                </a:gradFill>
              </a:rPr>
              <a:t>Comm</a:t>
            </a:r>
            <a:endParaRPr lang="en-US" sz="2000" dirty="0" smtClean="0">
              <a:gradFill>
                <a:gsLst>
                  <a:gs pos="0">
                    <a:schemeClr val="bg1"/>
                  </a:gs>
                  <a:gs pos="100000">
                    <a:schemeClr val="bg1"/>
                  </a:gs>
                </a:gsLst>
                <a:lin ang="5400000" scaled="0"/>
              </a:gradFill>
            </a:endParaRPr>
          </a:p>
          <a:p>
            <a:pPr algn="ctr" defTabSz="914400"/>
            <a:r>
              <a:rPr lang="en-US" sz="900" dirty="0" smtClean="0">
                <a:gradFill>
                  <a:gsLst>
                    <a:gs pos="0">
                      <a:schemeClr val="bg1"/>
                    </a:gs>
                    <a:gs pos="100000">
                      <a:schemeClr val="bg1"/>
                    </a:gs>
                  </a:gsLst>
                  <a:lin ang="5400000" scaled="0"/>
                </a:gradFill>
              </a:rPr>
              <a:t>[SLA &amp; Usage]</a:t>
            </a:r>
          </a:p>
          <a:p>
            <a:pPr algn="ctr" defTabSz="914400"/>
            <a:r>
              <a:rPr lang="en-US" sz="900" dirty="0" smtClean="0">
                <a:gradFill>
                  <a:gsLst>
                    <a:gs pos="0">
                      <a:schemeClr val="bg1"/>
                    </a:gs>
                    <a:gs pos="100000">
                      <a:schemeClr val="bg1"/>
                    </a:gs>
                  </a:gsLst>
                  <a:lin ang="5400000" scaled="0"/>
                </a:gradFill>
              </a:rPr>
              <a:t>[Performance]</a:t>
            </a:r>
          </a:p>
          <a:p>
            <a:pPr algn="ctr" defTabSz="914400"/>
            <a:r>
              <a:rPr lang="en-US" sz="900" dirty="0" smtClean="0">
                <a:gradFill>
                  <a:gsLst>
                    <a:gs pos="0">
                      <a:schemeClr val="bg1"/>
                    </a:gs>
                    <a:gs pos="100000">
                      <a:schemeClr val="bg1"/>
                    </a:gs>
                  </a:gsLst>
                  <a:lin ang="5400000" scaled="0"/>
                </a:gradFill>
              </a:rPr>
              <a:t>[Traces &amp; Logs]</a:t>
            </a:r>
          </a:p>
        </p:txBody>
      </p:sp>
      <p:sp>
        <p:nvSpPr>
          <p:cNvPr id="26" name="Rounded Rectangle 25"/>
          <p:cNvSpPr/>
          <p:nvPr/>
        </p:nvSpPr>
        <p:spPr>
          <a:xfrm>
            <a:off x="5383397" y="5223148"/>
            <a:ext cx="1218883" cy="525236"/>
          </a:xfrm>
          <a:prstGeom prst="roundRect">
            <a:avLst>
              <a:gd name="adj"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defTabSz="914400"/>
            <a:r>
              <a:rPr lang="en-US" sz="1400" dirty="0" smtClean="0">
                <a:gradFill>
                  <a:gsLst>
                    <a:gs pos="0">
                      <a:schemeClr val="bg1"/>
                    </a:gs>
                    <a:gs pos="100000">
                      <a:schemeClr val="bg1"/>
                    </a:gs>
                  </a:gsLst>
                  <a:lin ang="5400000" scaled="0"/>
                </a:gradFill>
              </a:rPr>
              <a:t>RS Engine</a:t>
            </a:r>
          </a:p>
        </p:txBody>
      </p:sp>
      <p:sp>
        <p:nvSpPr>
          <p:cNvPr id="27" name="Rounded Rectangle 26"/>
          <p:cNvSpPr/>
          <p:nvPr/>
        </p:nvSpPr>
        <p:spPr>
          <a:xfrm>
            <a:off x="1712246" y="5947051"/>
            <a:ext cx="9145236" cy="336791"/>
          </a:xfrm>
          <a:prstGeom prst="roundRect">
            <a:avLst>
              <a:gd name="adj"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en-US" dirty="0" smtClean="0">
                <a:gradFill>
                  <a:gsLst>
                    <a:gs pos="0">
                      <a:schemeClr val="bg1"/>
                    </a:gs>
                    <a:gs pos="100000">
                      <a:schemeClr val="bg1"/>
                    </a:gs>
                  </a:gsLst>
                  <a:lin ang="5400000" scaled="0"/>
                </a:gradFill>
              </a:rPr>
              <a:t>SQL Database</a:t>
            </a:r>
          </a:p>
        </p:txBody>
      </p:sp>
      <p:cxnSp>
        <p:nvCxnSpPr>
          <p:cNvPr id="6" name="Straight Arrow Connector 5"/>
          <p:cNvCxnSpPr>
            <a:endCxn id="4" idx="0"/>
          </p:cNvCxnSpPr>
          <p:nvPr/>
        </p:nvCxnSpPr>
        <p:spPr>
          <a:xfrm>
            <a:off x="5484971" y="1883954"/>
            <a:ext cx="0" cy="457200"/>
          </a:xfrm>
          <a:prstGeom prst="straightConnector1">
            <a:avLst/>
          </a:prstGeom>
          <a:ln w="15875">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45" name="Flowchart: Magnetic Disk 44"/>
          <p:cNvSpPr/>
          <p:nvPr/>
        </p:nvSpPr>
        <p:spPr>
          <a:xfrm>
            <a:off x="9040045" y="1818642"/>
            <a:ext cx="1726750" cy="951823"/>
          </a:xfrm>
          <a:prstGeom prst="flowChartMagneticDisk">
            <a:avLst/>
          </a:prstGeom>
          <a:solidFill>
            <a:schemeClr val="accent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defTabSz="914400"/>
            <a:r>
              <a:rPr lang="en-US" dirty="0" smtClean="0">
                <a:gradFill>
                  <a:gsLst>
                    <a:gs pos="0">
                      <a:schemeClr val="bg1"/>
                    </a:gs>
                    <a:gs pos="100000">
                      <a:schemeClr val="bg1"/>
                    </a:gs>
                  </a:gsLst>
                  <a:lin ang="5400000" scaled="0"/>
                </a:gradFill>
              </a:rPr>
              <a:t>RS GPM</a:t>
            </a:r>
          </a:p>
          <a:p>
            <a:pPr algn="ctr" defTabSz="914400"/>
            <a:r>
              <a:rPr lang="en-US" sz="1100" dirty="0" smtClean="0">
                <a:gradFill>
                  <a:gsLst>
                    <a:gs pos="0">
                      <a:schemeClr val="bg1"/>
                    </a:gs>
                    <a:gs pos="100000">
                      <a:schemeClr val="bg1"/>
                    </a:gs>
                  </a:gsLst>
                  <a:lin ang="5400000" scaled="0"/>
                </a:gradFill>
              </a:rPr>
              <a:t>Tenant Data</a:t>
            </a:r>
            <a:endParaRPr lang="en-US" dirty="0" smtClean="0">
              <a:gradFill>
                <a:gsLst>
                  <a:gs pos="0">
                    <a:schemeClr val="bg1"/>
                  </a:gs>
                  <a:gs pos="100000">
                    <a:schemeClr val="bg1"/>
                  </a:gs>
                </a:gsLst>
                <a:lin ang="5400000" scaled="0"/>
              </a:gradFill>
            </a:endParaRPr>
          </a:p>
        </p:txBody>
      </p:sp>
      <p:sp>
        <p:nvSpPr>
          <p:cNvPr id="49" name="Rounded Rectangle 48"/>
          <p:cNvSpPr/>
          <p:nvPr/>
        </p:nvSpPr>
        <p:spPr>
          <a:xfrm>
            <a:off x="1712246" y="4714240"/>
            <a:ext cx="1641500" cy="1103540"/>
          </a:xfrm>
          <a:prstGeom prst="roundRect">
            <a:avLst>
              <a:gd name="adj"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defTabSz="914400"/>
            <a:r>
              <a:rPr lang="en-US" sz="1200" dirty="0" smtClean="0">
                <a:gradFill>
                  <a:gsLst>
                    <a:gs pos="0">
                      <a:schemeClr val="bg1"/>
                    </a:gs>
                    <a:gs pos="100000">
                      <a:schemeClr val="bg1"/>
                    </a:gs>
                  </a:gsLst>
                </a:gradFill>
              </a:rPr>
              <a:t>Operations</a:t>
            </a:r>
          </a:p>
        </p:txBody>
      </p:sp>
      <p:sp>
        <p:nvSpPr>
          <p:cNvPr id="50" name="Rounded Rectangle 49"/>
          <p:cNvSpPr/>
          <p:nvPr/>
        </p:nvSpPr>
        <p:spPr>
          <a:xfrm>
            <a:off x="8982006" y="3037840"/>
            <a:ext cx="1842833" cy="359232"/>
          </a:xfrm>
          <a:prstGeom prst="roundRect">
            <a:avLst>
              <a:gd name="adj"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defTabSz="914400"/>
            <a:r>
              <a:rPr lang="en-US" sz="1200" dirty="0" smtClean="0">
                <a:gradFill>
                  <a:gsLst>
                    <a:gs pos="0">
                      <a:schemeClr val="bg1"/>
                    </a:gs>
                    <a:gs pos="100000">
                      <a:schemeClr val="bg1"/>
                    </a:gs>
                  </a:gsLst>
                  <a:lin ang="5400000" scaled="0"/>
                </a:gradFill>
              </a:rPr>
              <a:t>Directory Services</a:t>
            </a:r>
          </a:p>
        </p:txBody>
      </p:sp>
      <p:sp>
        <p:nvSpPr>
          <p:cNvPr id="51" name="Rounded Rectangle 50"/>
          <p:cNvSpPr/>
          <p:nvPr/>
        </p:nvSpPr>
        <p:spPr>
          <a:xfrm>
            <a:off x="8949357" y="3678740"/>
            <a:ext cx="1908126" cy="1239611"/>
          </a:xfrm>
          <a:prstGeom prst="roundRect">
            <a:avLst>
              <a:gd name="adj"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defTabSz="914400"/>
            <a:r>
              <a:rPr lang="en-US" sz="1100" dirty="0" smtClean="0">
                <a:gradFill>
                  <a:gsLst>
                    <a:gs pos="0">
                      <a:schemeClr val="bg1"/>
                    </a:gs>
                    <a:gs pos="100000">
                      <a:schemeClr val="bg1"/>
                    </a:gs>
                  </a:gsLst>
                  <a:lin ang="5400000" scaled="0"/>
                </a:gradFill>
              </a:rPr>
              <a:t>Allocation + Service</a:t>
            </a:r>
          </a:p>
        </p:txBody>
      </p:sp>
      <p:sp>
        <p:nvSpPr>
          <p:cNvPr id="52" name="Rounded Rectangle 51"/>
          <p:cNvSpPr/>
          <p:nvPr/>
        </p:nvSpPr>
        <p:spPr>
          <a:xfrm>
            <a:off x="8960241" y="5158510"/>
            <a:ext cx="1875479" cy="679678"/>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defTabSz="914400"/>
            <a:r>
              <a:rPr lang="en-US" sz="1100" dirty="0" smtClean="0">
                <a:gradFill>
                  <a:gsLst>
                    <a:gs pos="0">
                      <a:schemeClr val="bg1"/>
                    </a:gs>
                    <a:gs pos="100000">
                      <a:schemeClr val="bg1"/>
                    </a:gs>
                  </a:gsLst>
                  <a:lin ang="5400000" scaled="0"/>
                </a:gradFill>
              </a:rPr>
              <a:t>Customer Service</a:t>
            </a:r>
          </a:p>
        </p:txBody>
      </p:sp>
      <p:sp>
        <p:nvSpPr>
          <p:cNvPr id="53" name="Rounded Rectangle 52"/>
          <p:cNvSpPr/>
          <p:nvPr/>
        </p:nvSpPr>
        <p:spPr>
          <a:xfrm>
            <a:off x="9082667" y="4118928"/>
            <a:ext cx="1641503" cy="301396"/>
          </a:xfrm>
          <a:prstGeom prst="roundRect">
            <a:avLst>
              <a:gd name="adj" fmla="val 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defTabSz="914400"/>
            <a:r>
              <a:rPr lang="en-US" sz="1000" dirty="0" smtClean="0">
                <a:gradFill>
                  <a:gsLst>
                    <a:gs pos="0">
                      <a:schemeClr val="bg1"/>
                    </a:gs>
                    <a:gs pos="100000">
                      <a:schemeClr val="bg1"/>
                    </a:gs>
                  </a:gsLst>
                  <a:lin ang="5400000" scaled="0"/>
                </a:gradFill>
              </a:rPr>
              <a:t>SLA Conformation</a:t>
            </a:r>
          </a:p>
        </p:txBody>
      </p:sp>
      <p:sp>
        <p:nvSpPr>
          <p:cNvPr id="54" name="Rounded Rectangle 53"/>
          <p:cNvSpPr/>
          <p:nvPr/>
        </p:nvSpPr>
        <p:spPr>
          <a:xfrm>
            <a:off x="9082670" y="4474755"/>
            <a:ext cx="1641503" cy="269419"/>
          </a:xfrm>
          <a:prstGeom prst="roundRect">
            <a:avLst>
              <a:gd name="adj"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defTabSz="914400"/>
            <a:r>
              <a:rPr lang="en-US" sz="1000" dirty="0" smtClean="0">
                <a:gradFill>
                  <a:gsLst>
                    <a:gs pos="0">
                      <a:schemeClr val="bg1"/>
                    </a:gs>
                    <a:gs pos="100000">
                      <a:schemeClr val="bg1"/>
                    </a:gs>
                  </a:gsLst>
                  <a:lin ang="5400000" scaled="0"/>
                </a:gradFill>
              </a:rPr>
              <a:t>Load Balancing</a:t>
            </a:r>
          </a:p>
        </p:txBody>
      </p:sp>
      <p:sp>
        <p:nvSpPr>
          <p:cNvPr id="55" name="Rounded Rectangle 54"/>
          <p:cNvSpPr/>
          <p:nvPr/>
        </p:nvSpPr>
        <p:spPr>
          <a:xfrm>
            <a:off x="9060902" y="5485083"/>
            <a:ext cx="1641503" cy="263302"/>
          </a:xfrm>
          <a:prstGeom prst="roundRect">
            <a:avLst>
              <a:gd name="adj"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defTabSz="914400"/>
            <a:r>
              <a:rPr lang="en-US" sz="1000" dirty="0" smtClean="0">
                <a:gradFill>
                  <a:gsLst>
                    <a:gs pos="0">
                      <a:schemeClr val="bg1"/>
                    </a:gs>
                    <a:gs pos="100000">
                      <a:schemeClr val="bg1"/>
                    </a:gs>
                  </a:gsLst>
                  <a:lin ang="5400000" scaled="0"/>
                </a:gradFill>
              </a:rPr>
              <a:t>Billing/Usage</a:t>
            </a:r>
          </a:p>
        </p:txBody>
      </p:sp>
      <p:sp>
        <p:nvSpPr>
          <p:cNvPr id="56" name="Rounded Rectangle 55"/>
          <p:cNvSpPr/>
          <p:nvPr/>
        </p:nvSpPr>
        <p:spPr>
          <a:xfrm>
            <a:off x="1909916" y="5004076"/>
            <a:ext cx="1246159" cy="649056"/>
          </a:xfrm>
          <a:prstGeom prst="roundRect">
            <a:avLst>
              <a:gd name="adj" fmla="val 0"/>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defTabSz="914400"/>
            <a:r>
              <a:rPr lang="en-US" sz="1000" dirty="0" smtClean="0">
                <a:gradFill>
                  <a:gsLst>
                    <a:gs pos="0">
                      <a:schemeClr val="bg1"/>
                    </a:gs>
                    <a:gs pos="100000">
                      <a:schemeClr val="bg1"/>
                    </a:gs>
                  </a:gsLst>
                </a:gradFill>
              </a:rPr>
              <a:t>Monitoring</a:t>
            </a:r>
          </a:p>
          <a:p>
            <a:pPr algn="ctr" defTabSz="914400"/>
            <a:r>
              <a:rPr lang="en-US" sz="900" dirty="0" smtClean="0">
                <a:gradFill>
                  <a:gsLst>
                    <a:gs pos="0">
                      <a:schemeClr val="bg1"/>
                    </a:gs>
                    <a:gs pos="100000">
                      <a:schemeClr val="bg1"/>
                    </a:gs>
                  </a:gsLst>
                </a:gradFill>
              </a:rPr>
              <a:t>[Alerting]</a:t>
            </a:r>
          </a:p>
          <a:p>
            <a:pPr algn="ctr" defTabSz="914400"/>
            <a:r>
              <a:rPr lang="en-US" sz="900" dirty="0" smtClean="0">
                <a:gradFill>
                  <a:gsLst>
                    <a:gs pos="0">
                      <a:schemeClr val="bg1"/>
                    </a:gs>
                    <a:gs pos="100000">
                      <a:schemeClr val="bg1"/>
                    </a:gs>
                  </a:gsLst>
                </a:gradFill>
              </a:rPr>
              <a:t>[Performance]</a:t>
            </a:r>
          </a:p>
          <a:p>
            <a:pPr algn="ctr" defTabSz="914400"/>
            <a:r>
              <a:rPr lang="en-US" sz="900" dirty="0" smtClean="0">
                <a:gradFill>
                  <a:gsLst>
                    <a:gs pos="0">
                      <a:schemeClr val="bg1"/>
                    </a:gs>
                    <a:gs pos="100000">
                      <a:schemeClr val="bg1"/>
                    </a:gs>
                  </a:gsLst>
                </a:gradFill>
              </a:rPr>
              <a:t>[Traces &amp; Logs]</a:t>
            </a:r>
          </a:p>
        </p:txBody>
      </p:sp>
      <p:cxnSp>
        <p:nvCxnSpPr>
          <p:cNvPr id="47" name="Curved Connector 46"/>
          <p:cNvCxnSpPr>
            <a:stCxn id="4" idx="2"/>
            <a:endCxn id="14" idx="0"/>
          </p:cNvCxnSpPr>
          <p:nvPr/>
        </p:nvCxnSpPr>
        <p:spPr>
          <a:xfrm rot="5400000">
            <a:off x="4367624" y="1909607"/>
            <a:ext cx="293914" cy="1940780"/>
          </a:xfrm>
          <a:prstGeom prst="bentConnector3">
            <a:avLst/>
          </a:prstGeom>
          <a:ln w="15875" cap="rnd">
            <a:solidFill>
              <a:schemeClr val="accent2"/>
            </a:solidFill>
            <a:round/>
            <a:tailEnd type="triangle"/>
          </a:ln>
        </p:spPr>
        <p:style>
          <a:lnRef idx="1">
            <a:schemeClr val="accent1"/>
          </a:lnRef>
          <a:fillRef idx="0">
            <a:schemeClr val="accent1"/>
          </a:fillRef>
          <a:effectRef idx="0">
            <a:schemeClr val="accent1"/>
          </a:effectRef>
          <a:fontRef idx="minor">
            <a:schemeClr val="tx1"/>
          </a:fontRef>
        </p:style>
      </p:cxnSp>
      <p:cxnSp>
        <p:nvCxnSpPr>
          <p:cNvPr id="64" name="Curved Connector 46"/>
          <p:cNvCxnSpPr>
            <a:stCxn id="4" idx="2"/>
            <a:endCxn id="13" idx="0"/>
          </p:cNvCxnSpPr>
          <p:nvPr/>
        </p:nvCxnSpPr>
        <p:spPr>
          <a:xfrm rot="16200000" flipH="1">
            <a:off x="6302963" y="1915048"/>
            <a:ext cx="293914" cy="1929898"/>
          </a:xfrm>
          <a:prstGeom prst="bentConnector3">
            <a:avLst/>
          </a:prstGeom>
          <a:ln w="15875">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70" name="Curved Connector 46"/>
          <p:cNvCxnSpPr>
            <a:stCxn id="12" idx="2"/>
            <a:endCxn id="18" idx="0"/>
          </p:cNvCxnSpPr>
          <p:nvPr/>
        </p:nvCxnSpPr>
        <p:spPr>
          <a:xfrm rot="16200000" flipH="1">
            <a:off x="5271322" y="3632489"/>
            <a:ext cx="557892" cy="130594"/>
          </a:xfrm>
          <a:prstGeom prst="bentConnector3">
            <a:avLst>
              <a:gd name="adj1" fmla="val 50000"/>
            </a:avLst>
          </a:prstGeom>
          <a:ln w="15875">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74" name="Curved Connector 46"/>
          <p:cNvCxnSpPr>
            <a:stCxn id="14" idx="2"/>
            <a:endCxn id="49" idx="3"/>
          </p:cNvCxnSpPr>
          <p:nvPr/>
        </p:nvCxnSpPr>
        <p:spPr>
          <a:xfrm rot="5400000">
            <a:off x="2525384" y="4247203"/>
            <a:ext cx="1847170" cy="190445"/>
          </a:xfrm>
          <a:prstGeom prst="bentConnector2">
            <a:avLst/>
          </a:prstGeom>
          <a:ln w="15875">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77" name="Straight Arrow Connector 76"/>
          <p:cNvCxnSpPr>
            <a:stCxn id="25" idx="1"/>
          </p:cNvCxnSpPr>
          <p:nvPr/>
        </p:nvCxnSpPr>
        <p:spPr>
          <a:xfrm flipH="1">
            <a:off x="3353750" y="4828540"/>
            <a:ext cx="2029647" cy="620484"/>
          </a:xfrm>
          <a:prstGeom prst="straightConnector1">
            <a:avLst/>
          </a:prstGeom>
          <a:ln w="15875">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81" name="Straight Arrow Connector 80"/>
          <p:cNvCxnSpPr>
            <a:stCxn id="25" idx="3"/>
          </p:cNvCxnSpPr>
          <p:nvPr/>
        </p:nvCxnSpPr>
        <p:spPr>
          <a:xfrm>
            <a:off x="6602280" y="4828540"/>
            <a:ext cx="2357961" cy="511628"/>
          </a:xfrm>
          <a:prstGeom prst="straightConnector1">
            <a:avLst/>
          </a:prstGeom>
          <a:ln w="15875">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82" name="Elbow Connector 81"/>
          <p:cNvCxnSpPr>
            <a:stCxn id="13" idx="2"/>
            <a:endCxn id="52" idx="1"/>
          </p:cNvCxnSpPr>
          <p:nvPr/>
        </p:nvCxnSpPr>
        <p:spPr>
          <a:xfrm rot="16200000" flipH="1">
            <a:off x="7147801" y="3685908"/>
            <a:ext cx="2079509" cy="1545372"/>
          </a:xfrm>
          <a:prstGeom prst="bentConnector2">
            <a:avLst/>
          </a:prstGeom>
          <a:ln w="15875">
            <a:solidFill>
              <a:schemeClr val="accent2"/>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84" name="Elbow Connector 83"/>
          <p:cNvCxnSpPr>
            <a:stCxn id="13" idx="3"/>
            <a:endCxn id="51" idx="1"/>
          </p:cNvCxnSpPr>
          <p:nvPr/>
        </p:nvCxnSpPr>
        <p:spPr>
          <a:xfrm>
            <a:off x="8125884" y="3222897"/>
            <a:ext cx="823473" cy="1075649"/>
          </a:xfrm>
          <a:prstGeom prst="bentConnector3">
            <a:avLst>
              <a:gd name="adj1" fmla="val 50000"/>
            </a:avLst>
          </a:prstGeom>
          <a:ln w="15875">
            <a:solidFill>
              <a:schemeClr val="accent2"/>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94" name="Straight Arrow Connector 93"/>
          <p:cNvCxnSpPr>
            <a:stCxn id="4" idx="2"/>
            <a:endCxn id="12" idx="0"/>
          </p:cNvCxnSpPr>
          <p:nvPr/>
        </p:nvCxnSpPr>
        <p:spPr>
          <a:xfrm>
            <a:off x="5484971" y="2733040"/>
            <a:ext cx="0" cy="293914"/>
          </a:xfrm>
          <a:prstGeom prst="straightConnector1">
            <a:avLst/>
          </a:prstGeom>
          <a:ln w="15875">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95" name="Straight Arrow Connector 94"/>
          <p:cNvCxnSpPr>
            <a:stCxn id="45" idx="3"/>
            <a:endCxn id="50" idx="0"/>
          </p:cNvCxnSpPr>
          <p:nvPr/>
        </p:nvCxnSpPr>
        <p:spPr>
          <a:xfrm>
            <a:off x="9903420" y="2770465"/>
            <a:ext cx="3" cy="267375"/>
          </a:xfrm>
          <a:prstGeom prst="straightConnector1">
            <a:avLst/>
          </a:prstGeom>
          <a:ln w="15875">
            <a:solidFill>
              <a:schemeClr val="accent2"/>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99" name="Straight Arrow Connector 98"/>
          <p:cNvCxnSpPr>
            <a:stCxn id="50" idx="2"/>
            <a:endCxn id="51" idx="0"/>
          </p:cNvCxnSpPr>
          <p:nvPr/>
        </p:nvCxnSpPr>
        <p:spPr>
          <a:xfrm flipH="1">
            <a:off x="9903420" y="3397072"/>
            <a:ext cx="3" cy="281668"/>
          </a:xfrm>
          <a:prstGeom prst="straightConnector1">
            <a:avLst/>
          </a:prstGeom>
          <a:ln w="15875">
            <a:solidFill>
              <a:schemeClr val="accent2"/>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02" name="Straight Arrow Connector 101"/>
          <p:cNvCxnSpPr>
            <a:stCxn id="51" idx="2"/>
            <a:endCxn id="52" idx="0"/>
          </p:cNvCxnSpPr>
          <p:nvPr/>
        </p:nvCxnSpPr>
        <p:spPr>
          <a:xfrm flipH="1">
            <a:off x="9897981" y="4918351"/>
            <a:ext cx="5439" cy="240159"/>
          </a:xfrm>
          <a:prstGeom prst="straightConnector1">
            <a:avLst/>
          </a:prstGeom>
          <a:ln w="15875">
            <a:solidFill>
              <a:schemeClr val="accent2"/>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06" name="Straight Arrow Connector 105"/>
          <p:cNvCxnSpPr>
            <a:stCxn id="50" idx="1"/>
            <a:endCxn id="13" idx="3"/>
          </p:cNvCxnSpPr>
          <p:nvPr/>
        </p:nvCxnSpPr>
        <p:spPr>
          <a:xfrm flipH="1">
            <a:off x="8125884" y="3217456"/>
            <a:ext cx="856122" cy="5441"/>
          </a:xfrm>
          <a:prstGeom prst="straightConnector1">
            <a:avLst/>
          </a:prstGeom>
          <a:ln w="15875">
            <a:solidFill>
              <a:schemeClr val="accent2"/>
            </a:solidFill>
            <a:headEnd type="triangle"/>
            <a:tailEnd type="triangle"/>
          </a:ln>
        </p:spPr>
        <p:style>
          <a:lnRef idx="1">
            <a:schemeClr val="accent1"/>
          </a:lnRef>
          <a:fillRef idx="0">
            <a:schemeClr val="accent1"/>
          </a:fillRef>
          <a:effectRef idx="0">
            <a:schemeClr val="accent1"/>
          </a:effectRef>
          <a:fontRef idx="minor">
            <a:schemeClr val="tx1"/>
          </a:fontRef>
        </p:style>
      </p:cxnSp>
      <p:pic>
        <p:nvPicPr>
          <p:cNvPr id="43"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542371" y="1071759"/>
            <a:ext cx="1019127" cy="8320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1654912" y="1962137"/>
            <a:ext cx="3830059" cy="276999"/>
          </a:xfrm>
          <a:prstGeom prst="rect">
            <a:avLst/>
          </a:prstGeom>
          <a:noFill/>
        </p:spPr>
        <p:txBody>
          <a:bodyPr wrap="square" rtlCol="0">
            <a:spAutoFit/>
          </a:bodyPr>
          <a:lstStyle/>
          <a:p>
            <a:r>
              <a:rPr lang="en-US" sz="1200" dirty="0" smtClean="0">
                <a:gradFill>
                  <a:gsLst>
                    <a:gs pos="0">
                      <a:schemeClr val="accent2"/>
                    </a:gs>
                    <a:gs pos="100000">
                      <a:schemeClr val="accent2"/>
                    </a:gs>
                  </a:gsLst>
                  <a:lin ang="5400000" scaled="0"/>
                </a:gradFill>
              </a:rPr>
              <a:t>http://</a:t>
            </a:r>
            <a:r>
              <a:rPr lang="en-US" sz="1200" i="1" dirty="0" smtClean="0">
                <a:gradFill>
                  <a:gsLst>
                    <a:gs pos="0">
                      <a:schemeClr val="accent2"/>
                    </a:gs>
                    <a:gs pos="100000">
                      <a:schemeClr val="accent2"/>
                    </a:gs>
                  </a:gsLst>
                  <a:lin ang="5400000" scaled="0"/>
                </a:gradFill>
              </a:rPr>
              <a:t>server</a:t>
            </a:r>
            <a:r>
              <a:rPr lang="en-US" sz="1200" dirty="0" smtClean="0">
                <a:gradFill>
                  <a:gsLst>
                    <a:gs pos="0">
                      <a:schemeClr val="accent2"/>
                    </a:gs>
                    <a:gs pos="100000">
                      <a:schemeClr val="accent2"/>
                    </a:gs>
                  </a:gsLst>
                  <a:lin ang="5400000" scaled="0"/>
                </a:gradFill>
              </a:rPr>
              <a:t>.reporting.windows.net/reports/report.rdl</a:t>
            </a:r>
            <a:endParaRPr lang="en-US" sz="1200" dirty="0">
              <a:gradFill>
                <a:gsLst>
                  <a:gs pos="0">
                    <a:schemeClr val="accent2"/>
                  </a:gs>
                  <a:gs pos="100000">
                    <a:schemeClr val="accent2"/>
                  </a:gs>
                </a:gsLst>
                <a:lin ang="5400000" scaled="0"/>
              </a:gradFill>
            </a:endParaRPr>
          </a:p>
        </p:txBody>
      </p:sp>
    </p:spTree>
    <p:extLst>
      <p:ext uri="{BB962C8B-B14F-4D97-AF65-F5344CB8AC3E}">
        <p14:creationId xmlns:p14="http://schemas.microsoft.com/office/powerpoint/2010/main" val="16209975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p:txBody>
          <a:bodyPr/>
          <a:lstStyle/>
          <a:p>
            <a:r>
              <a:rPr lang="en-US" dirty="0" smtClean="0"/>
              <a:t>Features</a:t>
            </a:r>
            <a:endParaRPr lang="en-US" dirty="0"/>
          </a:p>
        </p:txBody>
      </p:sp>
    </p:spTree>
    <p:extLst>
      <p:ext uri="{BB962C8B-B14F-4D97-AF65-F5344CB8AC3E}">
        <p14:creationId xmlns:p14="http://schemas.microsoft.com/office/powerpoint/2010/main" val="3550270786"/>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p>
            <a:r>
              <a:rPr lang="en-US" dirty="0" smtClean="0"/>
              <a:t>Key Features</a:t>
            </a:r>
            <a:endParaRPr lang="en-US" dirty="0"/>
          </a:p>
        </p:txBody>
      </p:sp>
      <p:sp>
        <p:nvSpPr>
          <p:cNvPr id="3" name="Rectangle 2"/>
          <p:cNvSpPr/>
          <p:nvPr>
            <p:custDataLst>
              <p:tags r:id="rId1"/>
            </p:custDataLst>
          </p:nvPr>
        </p:nvSpPr>
        <p:spPr bwMode="auto">
          <a:xfrm>
            <a:off x="7469505" y="1819275"/>
            <a:ext cx="3139440" cy="313944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40970" tIns="93980" rIns="140970" bIns="93980" numCol="1" rtlCol="0" anchor="b" anchorCtr="0" compatLnSpc="1">
            <a:prstTxWarp prst="textNoShape">
              <a:avLst/>
            </a:prstTxWarp>
          </a:bodyPr>
          <a:lstStyle/>
          <a:p>
            <a:pPr defTabSz="914099" fontAlgn="base">
              <a:spcBef>
                <a:spcPct val="0"/>
              </a:spcBef>
              <a:spcAft>
                <a:spcPct val="0"/>
              </a:spcAft>
            </a:pPr>
            <a:endParaRPr lang="en-US" sz="3000" dirty="0" smtClean="0">
              <a:gradFill flip="none" rotWithShape="1">
                <a:gsLst>
                  <a:gs pos="0">
                    <a:srgbClr val="FFFFFF"/>
                  </a:gs>
                  <a:gs pos="100000">
                    <a:srgbClr val="FFFFFF"/>
                  </a:gs>
                </a:gsLst>
                <a:lin ang="5400000" scaled="0"/>
                <a:tileRect/>
              </a:gradFill>
            </a:endParaRPr>
          </a:p>
        </p:txBody>
      </p:sp>
      <p:pic>
        <p:nvPicPr>
          <p:cNvPr id="2050" name="Picture 2" descr="C:\Users\scottkl\AppData\Local\MetroStyleAddIn\Icons\Capabilities, Tools.wm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62359" y="2199051"/>
            <a:ext cx="2553731" cy="2379887"/>
          </a:xfrm>
          <a:prstGeom prst="rect">
            <a:avLst/>
          </a:prstGeom>
          <a:noFill/>
          <a:extLst>
            <a:ext uri="{909E8E84-426E-40DD-AFC4-6F175D3DCCD1}">
              <a14:hiddenFill xmlns:a14="http://schemas.microsoft.com/office/drawing/2010/main">
                <a:solidFill>
                  <a:srgbClr val="FFFFFF"/>
                </a:solidFill>
              </a14:hiddenFill>
            </a:ext>
          </a:extLst>
        </p:spPr>
      </p:pic>
      <p:sp>
        <p:nvSpPr>
          <p:cNvPr id="7" name="Text Placeholder 3"/>
          <p:cNvSpPr txBox="1">
            <a:spLocks/>
          </p:cNvSpPr>
          <p:nvPr/>
        </p:nvSpPr>
        <p:spPr>
          <a:xfrm>
            <a:off x="519112" y="1733550"/>
            <a:ext cx="5399906" cy="2123658"/>
          </a:xfrm>
          <a:prstGeom prst="rect">
            <a:avLst/>
          </a:prstGeom>
        </p:spPr>
        <p:txBody>
          <a:bodyPr vert="horz" wrap="square" lIns="0" tIns="0" rIns="0" bIns="0" rtlCol="0">
            <a:spAutoFit/>
          </a:bodyPr>
          <a:lstStyle>
            <a:lvl1pPr marL="3175" indent="0" algn="l" defTabSz="914363" rtl="0" eaLnBrk="1" latinLnBrk="0" hangingPunct="1">
              <a:lnSpc>
                <a:spcPct val="90000"/>
              </a:lnSpc>
              <a:spcBef>
                <a:spcPts val="0"/>
              </a:spcBef>
              <a:spcAft>
                <a:spcPts val="900"/>
              </a:spcAft>
              <a:buSzPct val="80000"/>
              <a:buFont typeface="Arial" pitchFamily="34" charset="0"/>
              <a:buNone/>
              <a:defRPr sz="4000" kern="1200" spc="-100" baseline="0">
                <a:gradFill>
                  <a:gsLst>
                    <a:gs pos="0">
                      <a:srgbClr val="595959"/>
                    </a:gs>
                    <a:gs pos="86000">
                      <a:srgbClr val="595959"/>
                    </a:gs>
                  </a:gsLst>
                  <a:lin ang="5400000" scaled="0"/>
                </a:gradFill>
                <a:latin typeface="Segoe UI Light" pitchFamily="34" charset="0"/>
                <a:ea typeface="+mn-ea"/>
                <a:cs typeface="+mn-cs"/>
              </a:defRPr>
            </a:lvl1pPr>
            <a:lvl2pPr marL="3175" indent="0" algn="l" defTabSz="914363" rtl="0" eaLnBrk="1" latinLnBrk="0" hangingPunct="1">
              <a:lnSpc>
                <a:spcPct val="90000"/>
              </a:lnSpc>
              <a:spcBef>
                <a:spcPts val="0"/>
              </a:spcBef>
              <a:buSzPct val="80000"/>
              <a:buFont typeface="Arial" pitchFamily="34" charset="0"/>
              <a:buNone/>
              <a:defRPr sz="2000" kern="1200" spc="-50" baseline="0">
                <a:gradFill>
                  <a:gsLst>
                    <a:gs pos="0">
                      <a:srgbClr val="595959"/>
                    </a:gs>
                    <a:gs pos="86000">
                      <a:srgbClr val="595959"/>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0000"/>
              <a:buFontTx/>
              <a:buBlip>
                <a:blip r:embed="rId5"/>
              </a:buBlip>
              <a:defRPr sz="2400" kern="120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0000"/>
              <a:buFontTx/>
              <a:buBlip>
                <a:blip r:embed="rId5"/>
              </a:buBlip>
              <a:defRPr sz="2000" kern="120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0000"/>
              <a:buFontTx/>
              <a:buBlip>
                <a:blip r:embed="rId5"/>
              </a:buBlip>
              <a:defRPr sz="2000" kern="120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00000"/>
              </a:lnSpc>
            </a:pPr>
            <a:r>
              <a:rPr lang="en-US" sz="2800" dirty="0" smtClean="0">
                <a:solidFill>
                  <a:schemeClr val="accent2">
                    <a:alpha val="99000"/>
                  </a:schemeClr>
                </a:solidFill>
              </a:rPr>
              <a:t>SQL Server Reporting as a Service</a:t>
            </a:r>
            <a:endParaRPr lang="en-US" sz="2800" dirty="0" smtClean="0"/>
          </a:p>
          <a:p>
            <a:pPr>
              <a:lnSpc>
                <a:spcPct val="100000"/>
              </a:lnSpc>
            </a:pPr>
            <a:r>
              <a:rPr lang="en-US" sz="2000" dirty="0" smtClean="0">
                <a:latin typeface="+mn-lt"/>
              </a:rPr>
              <a:t>Rich Reporting Experience</a:t>
            </a:r>
          </a:p>
          <a:p>
            <a:pPr>
              <a:lnSpc>
                <a:spcPct val="100000"/>
              </a:lnSpc>
            </a:pPr>
            <a:r>
              <a:rPr lang="en-US" sz="2000" dirty="0" smtClean="0">
                <a:latin typeface="+mn-lt"/>
              </a:rPr>
              <a:t>Manageability</a:t>
            </a:r>
          </a:p>
          <a:p>
            <a:pPr>
              <a:lnSpc>
                <a:spcPct val="100000"/>
              </a:lnSpc>
            </a:pPr>
            <a:r>
              <a:rPr lang="en-US" sz="2000" dirty="0" smtClean="0">
                <a:latin typeface="+mn-lt"/>
              </a:rPr>
              <a:t>Familiar Development Tools</a:t>
            </a:r>
          </a:p>
          <a:p>
            <a:pPr>
              <a:lnSpc>
                <a:spcPct val="100000"/>
              </a:lnSpc>
            </a:pPr>
            <a:r>
              <a:rPr lang="en-US" sz="2000" dirty="0" smtClean="0">
                <a:latin typeface="+mn-lt"/>
              </a:rPr>
              <a:t>High Availability and Scalability</a:t>
            </a:r>
          </a:p>
        </p:txBody>
      </p:sp>
    </p:spTree>
    <p:extLst>
      <p:ext uri="{BB962C8B-B14F-4D97-AF65-F5344CB8AC3E}">
        <p14:creationId xmlns:p14="http://schemas.microsoft.com/office/powerpoint/2010/main" val="2102213707"/>
      </p:ext>
    </p:extLst>
  </p:cSld>
  <p:clrMapOvr>
    <a:masterClrMapping/>
  </p:clrMapOvr>
  <p:transition>
    <p:fade/>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T_TILE" val="YES"/>
</p:tagLst>
</file>

<file path=ppt/tags/tag2.xml><?xml version="1.0" encoding="utf-8"?>
<p:tagLst xmlns:a="http://schemas.openxmlformats.org/drawingml/2006/main" xmlns:r="http://schemas.openxmlformats.org/officeDocument/2006/relationships" xmlns:p="http://schemas.openxmlformats.org/presentationml/2006/main">
  <p:tag name="MT_TILE" val="YES"/>
</p:tagLst>
</file>

<file path=ppt/tags/tag3.xml><?xml version="1.0" encoding="utf-8"?>
<p:tagLst xmlns:a="http://schemas.openxmlformats.org/drawingml/2006/main" xmlns:r="http://schemas.openxmlformats.org/officeDocument/2006/relationships" xmlns:p="http://schemas.openxmlformats.org/presentationml/2006/main">
  <p:tag name="MT_TILE" val="YES"/>
</p:tagLst>
</file>

<file path=ppt/tags/tag4.xml><?xml version="1.0" encoding="utf-8"?>
<p:tagLst xmlns:a="http://schemas.openxmlformats.org/drawingml/2006/main" xmlns:r="http://schemas.openxmlformats.org/officeDocument/2006/relationships" xmlns:p="http://schemas.openxmlformats.org/presentationml/2006/main">
  <p:tag name="MT_TILE" val="YES"/>
</p:tagLst>
</file>

<file path=ppt/tags/tag5.xml><?xml version="1.0" encoding="utf-8"?>
<p:tagLst xmlns:a="http://schemas.openxmlformats.org/drawingml/2006/main" xmlns:r="http://schemas.openxmlformats.org/officeDocument/2006/relationships" xmlns:p="http://schemas.openxmlformats.org/presentationml/2006/main">
  <p:tag name="MT_TILE" val="YES"/>
</p:tagLst>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3.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indowsAzureTemplate16x9">
  <a:themeElements>
    <a:clrScheme name="Custom 14">
      <a:dk1>
        <a:srgbClr val="292929"/>
      </a:dk1>
      <a:lt1>
        <a:srgbClr val="FFFFFF"/>
      </a:lt1>
      <a:dk2>
        <a:srgbClr val="5F5F5F"/>
      </a:dk2>
      <a:lt2>
        <a:srgbClr val="DDDDDD"/>
      </a:lt2>
      <a:accent1>
        <a:srgbClr val="FF8A00"/>
      </a:accent1>
      <a:accent2>
        <a:srgbClr val="00AEEF"/>
      </a:accent2>
      <a:accent3>
        <a:srgbClr val="910091"/>
      </a:accent3>
      <a:accent4>
        <a:srgbClr val="8CC600"/>
      </a:accent4>
      <a:accent5>
        <a:srgbClr val="FF0000"/>
      </a:accent5>
      <a:accent6>
        <a:srgbClr val="0071BC"/>
      </a:accent6>
      <a:hlink>
        <a:srgbClr val="0071BC"/>
      </a:hlink>
      <a:folHlink>
        <a:srgbClr val="00AEEF"/>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2"/>
        </a:solidFill>
        <a:ln>
          <a:noFill/>
          <a:headEnd type="none" w="med" len="med"/>
          <a:tailEnd type="none" w="med" len="med"/>
        </a:ln>
        <a:effectLst/>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marL="460375" indent="-460375">
          <a:lnSpc>
            <a:spcPct val="90000"/>
          </a:lnSpc>
          <a:spcBef>
            <a:spcPct val="20000"/>
          </a:spcBef>
          <a:buSzPct val="80000"/>
          <a:buBlip>
            <a:blip xmlns:r="http://schemas.openxmlformats.org/officeDocument/2006/relationships" r:embed="rId1"/>
          </a:buBlip>
          <a:defRPr sz="3200" dirty="0">
            <a:gradFill>
              <a:gsLst>
                <a:gs pos="0">
                  <a:srgbClr val="292929">
                    <a:lumMod val="90000"/>
                    <a:lumOff val="10000"/>
                  </a:srgbClr>
                </a:gs>
                <a:gs pos="86000">
                  <a:srgbClr val="292929">
                    <a:lumMod val="90000"/>
                    <a:lumOff val="10000"/>
                  </a:srgbClr>
                </a:gs>
              </a:gsLst>
              <a:lin ang="5400000" scaled="0"/>
            </a:gradFill>
          </a:defRPr>
        </a:defPPr>
      </a:lstStyle>
    </a:txDef>
  </a:objectDefaults>
  <a:extraClrSchemeLst/>
</a:theme>
</file>

<file path=ppt/theme/theme2.xml><?xml version="1.0" encoding="utf-8"?>
<a:theme xmlns:a="http://schemas.openxmlformats.org/drawingml/2006/main" name="White with Consolas font for code slides">
  <a:themeElements>
    <a:clrScheme name="Custom 12">
      <a:dk1>
        <a:srgbClr val="292929"/>
      </a:dk1>
      <a:lt1>
        <a:srgbClr val="FFFFFF"/>
      </a:lt1>
      <a:dk2>
        <a:srgbClr val="5F5F5F"/>
      </a:dk2>
      <a:lt2>
        <a:srgbClr val="DDDDDD"/>
      </a:lt2>
      <a:accent1>
        <a:srgbClr val="FFBE00"/>
      </a:accent1>
      <a:accent2>
        <a:srgbClr val="00AEEF"/>
      </a:accent2>
      <a:accent3>
        <a:srgbClr val="910091"/>
      </a:accent3>
      <a:accent4>
        <a:srgbClr val="00A600"/>
      </a:accent4>
      <a:accent5>
        <a:srgbClr val="FF0000"/>
      </a:accent5>
      <a:accent6>
        <a:srgbClr val="0071BC"/>
      </a:accent6>
      <a:hlink>
        <a:srgbClr val="0000A6"/>
      </a:hlink>
      <a:folHlink>
        <a:srgbClr val="0071BC"/>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a:defRPr dirty="0" err="1" smtClean="0">
            <a:gradFill>
              <a:gsLst>
                <a:gs pos="417">
                  <a:srgbClr val="000000"/>
                </a:gs>
                <a:gs pos="100000">
                  <a:srgbClr val="000000"/>
                </a:gs>
              </a:gsLst>
              <a:lin ang="5400000" scaled="0"/>
            </a:gradFill>
          </a:defRPr>
        </a:defPPr>
      </a:lstStyle>
    </a:txDef>
  </a:objectDefaults>
  <a:extraClrSchemeLst/>
</a:theme>
</file>

<file path=ppt/theme/theme3.xml><?xml version="1.0" encoding="utf-8"?>
<a:theme xmlns:a="http://schemas.openxmlformats.org/drawingml/2006/main" name="MS1444_Windows Azure Template 16x9_r08b">
  <a:themeElements>
    <a:clrScheme name="Custom 14">
      <a:dk1>
        <a:srgbClr val="292929"/>
      </a:dk1>
      <a:lt1>
        <a:srgbClr val="FFFFFF"/>
      </a:lt1>
      <a:dk2>
        <a:srgbClr val="5F5F5F"/>
      </a:dk2>
      <a:lt2>
        <a:srgbClr val="DDDDDD"/>
      </a:lt2>
      <a:accent1>
        <a:srgbClr val="FF8A00"/>
      </a:accent1>
      <a:accent2>
        <a:srgbClr val="00AEEF"/>
      </a:accent2>
      <a:accent3>
        <a:srgbClr val="910091"/>
      </a:accent3>
      <a:accent4>
        <a:srgbClr val="8CC600"/>
      </a:accent4>
      <a:accent5>
        <a:srgbClr val="FF0000"/>
      </a:accent5>
      <a:accent6>
        <a:srgbClr val="0071BC"/>
      </a:accent6>
      <a:hlink>
        <a:srgbClr val="0071BC"/>
      </a:hlink>
      <a:folHlink>
        <a:srgbClr val="00AEEF"/>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2"/>
        </a:solidFill>
        <a:ln>
          <a:noFill/>
          <a:headEnd type="none" w="med" len="med"/>
          <a:tailEnd type="none" w="med" len="med"/>
        </a:ln>
        <a:effectLst/>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marL="460375" indent="-460375">
          <a:lnSpc>
            <a:spcPct val="90000"/>
          </a:lnSpc>
          <a:spcBef>
            <a:spcPct val="20000"/>
          </a:spcBef>
          <a:buSzPct val="80000"/>
          <a:buBlip>
            <a:blip xmlns:r="http://schemas.openxmlformats.org/officeDocument/2006/relationships" r:embed="rId1"/>
          </a:buBlip>
          <a:defRPr sz="3200" dirty="0">
            <a:gradFill>
              <a:gsLst>
                <a:gs pos="0">
                  <a:srgbClr val="292929">
                    <a:lumMod val="90000"/>
                    <a:lumOff val="10000"/>
                  </a:srgbClr>
                </a:gs>
                <a:gs pos="86000">
                  <a:srgbClr val="292929">
                    <a:lumMod val="90000"/>
                    <a:lumOff val="10000"/>
                  </a:srgbClr>
                </a:gs>
              </a:gsLst>
              <a:lin ang="5400000" scaled="0"/>
            </a:gradFill>
          </a:defRPr>
        </a:defPPr>
      </a:lstStyle>
    </a:tx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A306AC29967F74B89DE3244B3C831EA" ma:contentTypeVersion="0" ma:contentTypeDescription="Create a new document." ma:contentTypeScope="" ma:versionID="a40da4b0cc3a1fca7b774ac2c8306326">
  <xsd:schema xmlns:xsd="http://www.w3.org/2001/XMLSchema" xmlns:xs="http://www.w3.org/2001/XMLSchema" xmlns:p="http://schemas.microsoft.com/office/2006/metadata/properties" xmlns:ns2="230e9df3-be65-4c73-a93b-d1236ebd677e" targetNamespace="http://schemas.microsoft.com/office/2006/metadata/properties" ma:root="true" ma:fieldsID="e317b0b832c9845d3aae3abd1bb0954e" ns2:_="">
    <xsd:import namespace="230e9df3-be65-4c73-a93b-d1236ebd677e"/>
    <xsd:element name="properties">
      <xsd:complexType>
        <xsd:sequence>
          <xsd:element name="documentManagement">
            <xsd:complexType>
              <xsd:all>
                <xsd:element ref="ns2:TaxKeywordTaxHTField" minOccurs="0"/>
                <xsd:element ref="ns2:TaxCatchAll" minOccurs="0"/>
                <xsd:element ref="ns2:TaxCatchAllLabe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KeywordTaxHTField" ma:index="8" nillable="true" ma:taxonomy="true" ma:internalName="TaxKeywordTaxHTField" ma:taxonomyFieldName="TaxKeyword" ma:displayName="Enterprise Keywords" ma:fieldId="{23f27201-bee3-471e-b2e7-b64fd8b7ca38}" ma:taxonomyMulti="true" ma:sspId="e385fb40-52d4-4fae-9c5b-3e8ff8a5878e" ma:termSetId="00000000-0000-0000-0000-000000000000" ma:anchorId="00000000-0000-0000-0000-000000000000" ma:open="true" ma:isKeyword="true">
      <xsd:complexType>
        <xsd:sequence>
          <xsd:element ref="pc:Terms" minOccurs="0" maxOccurs="1"/>
        </xsd:sequence>
      </xsd:complexType>
    </xsd:element>
    <xsd:element name="TaxCatchAll" ma:index="9" nillable="true" ma:displayName="Taxonomy Catch All Column" ma:hidden="true" ma:list="{24ccdd3d-8ee2-4326-a025-466a9d1bc8a2}" ma:internalName="TaxCatchAll" ma:showField="CatchAllData" ma:web="a6005bf8-687e-4195-b520-3fb25bf0cb8a">
      <xsd:complexType>
        <xsd:complexContent>
          <xsd:extension base="dms:MultiChoiceLookup">
            <xsd:sequence>
              <xsd:element name="Value" type="dms:Lookup" maxOccurs="unbounded" minOccurs="0" nillable="true"/>
            </xsd:sequence>
          </xsd:extension>
        </xsd:complexContent>
      </xsd:complexType>
    </xsd:element>
    <xsd:element name="TaxCatchAllLabel" ma:index="10" nillable="true" ma:displayName="Taxonomy Catch All Column1" ma:hidden="true" ma:list="{24ccdd3d-8ee2-4326-a025-466a9d1bc8a2}" ma:internalName="TaxCatchAllLabel" ma:readOnly="true" ma:showField="CatchAllDataLabel" ma:web="a6005bf8-687e-4195-b520-3fb25bf0cb8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KeywordTaxHTField xmlns="230e9df3-be65-4c73-a93b-d1236ebd677e">
      <Terms xmlns="http://schemas.microsoft.com/office/infopath/2007/PartnerControls"/>
    </TaxKeywordTaxHTField>
    <TaxCatchAll xmlns="230e9df3-be65-4c73-a93b-d1236ebd677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45C7B07-8A5F-480D-BF8F-2AB99A43D71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D9CCBF04-6D72-4BC2-9FC6-6F273FBBE3E1}">
  <ds:schemaRefs>
    <ds:schemaRef ds:uri="http://purl.org/dc/elements/1.1/"/>
    <ds:schemaRef ds:uri="http://www.w3.org/XML/1998/namespace"/>
    <ds:schemaRef ds:uri="http://schemas.openxmlformats.org/package/2006/metadata/core-properties"/>
    <ds:schemaRef ds:uri="http://schemas.microsoft.com/office/2006/documentManagement/types"/>
    <ds:schemaRef ds:uri="http://schemas.microsoft.com/office/2006/metadata/properties"/>
    <ds:schemaRef ds:uri="http://purl.org/dc/dcmitype/"/>
    <ds:schemaRef ds:uri="http://purl.org/dc/terms/"/>
    <ds:schemaRef ds:uri="http://schemas.microsoft.com/office/infopath/2007/PartnerControls"/>
    <ds:schemaRef ds:uri="230e9df3-be65-4c73-a93b-d1236ebd677e"/>
  </ds:schemaRefs>
</ds:datastoreItem>
</file>

<file path=customXml/itemProps3.xml><?xml version="1.0" encoding="utf-8"?>
<ds:datastoreItem xmlns:ds="http://schemas.openxmlformats.org/officeDocument/2006/customXml" ds:itemID="{18D05BB3-AE21-4656-B1B7-55B5FA9A858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WindowsAzureTemplate16x9</Template>
  <TotalTime>1474</TotalTime>
  <Words>857</Words>
  <Application>Microsoft Office PowerPoint</Application>
  <PresentationFormat>Custom</PresentationFormat>
  <Paragraphs>200</Paragraphs>
  <Slides>21</Slides>
  <Notes>14</Notes>
  <HiddenSlides>0</HiddenSlides>
  <MMClips>0</MMClips>
  <ScaleCrop>false</ScaleCrop>
  <HeadingPairs>
    <vt:vector size="4" baseType="variant">
      <vt:variant>
        <vt:lpstr>Theme</vt:lpstr>
      </vt:variant>
      <vt:variant>
        <vt:i4>3</vt:i4>
      </vt:variant>
      <vt:variant>
        <vt:lpstr>Slide Titles</vt:lpstr>
      </vt:variant>
      <vt:variant>
        <vt:i4>21</vt:i4>
      </vt:variant>
    </vt:vector>
  </HeadingPairs>
  <TitlesOfParts>
    <vt:vector size="24" baseType="lpstr">
      <vt:lpstr>WindowsAzureTemplate16x9</vt:lpstr>
      <vt:lpstr>White with Consolas font for code slides</vt:lpstr>
      <vt:lpstr>MS1444_Windows Azure Template 16x9_r08b</vt:lpstr>
      <vt:lpstr>Windows Azure SQL Reporting</vt:lpstr>
      <vt:lpstr>Agenda</vt:lpstr>
      <vt:lpstr>PowerPoint Presentation</vt:lpstr>
      <vt:lpstr>SSRS  Windows Azure SQL Reporting</vt:lpstr>
      <vt:lpstr>SQL Reporting</vt:lpstr>
      <vt:lpstr>PowerPoint Presentation</vt:lpstr>
      <vt:lpstr>Architecture – What’s Under The Hood</vt:lpstr>
      <vt:lpstr>PowerPoint Presentation</vt:lpstr>
      <vt:lpstr>Key Features</vt:lpstr>
      <vt:lpstr>Feature Comparison</vt:lpstr>
      <vt:lpstr>Security</vt:lpstr>
      <vt:lpstr>Programmability Interface</vt:lpstr>
      <vt:lpstr>Render Reports Using SOAP API</vt:lpstr>
      <vt:lpstr>Accessibility</vt:lpstr>
      <vt:lpstr>Availability</vt:lpstr>
      <vt:lpstr>SQL Reporting Management</vt:lpstr>
      <vt:lpstr>PowerPoint Presentation</vt:lpstr>
      <vt:lpstr>Sample</vt:lpstr>
      <vt:lpstr>SQL Reporting – Creation and Deployment</vt:lpstr>
      <vt:lpstr>PowerPoint Presentation</vt:lpstr>
      <vt:lpstr>Pricing</vt:lpstr>
    </vt:vector>
  </TitlesOfParts>
  <Manager>&lt;Content Manager Name Here&gt;</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Advanced SQL Azure Database</dc:title>
  <dc:subject>&lt;Event Name Here&gt;</dc:subject>
  <dc:creator>scottkl@microsoft.com</dc:creator>
  <dc:description>Provides a high level overview of advanced SQL Azure services including SQL Azure Reporting, SQL Azure DataSync and SQL Azure Federations.
by Roger Dohertyrdoherty@microsoft.com
http://blogs.msdn.com/b/rdoherty</dc:description>
  <cp:lastModifiedBy>Scott Klein</cp:lastModifiedBy>
  <cp:revision>114</cp:revision>
  <dcterms:created xsi:type="dcterms:W3CDTF">2011-12-11T03:03:10Z</dcterms:created>
  <dcterms:modified xsi:type="dcterms:W3CDTF">2012-07-31T00:28:41Z</dcterms:modified>
  <cp:version>2.0</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0x0101006A306AC29967F74B89DE3244B3C831EA</vt:lpwstr>
  </property>
</Properties>
</file>